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4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5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7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8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9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20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1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2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3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24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5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6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7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8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9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30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31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2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33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34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35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3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7.xml" ContentType="application/vnd.openxmlformats-officedocument.theme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38.xml" ContentType="application/vnd.openxmlformats-officedocument.theme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39.xml" ContentType="application/vnd.openxmlformats-officedocument.theme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theme/theme40.xml" ContentType="application/vnd.openxmlformats-officedocument.theme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41.xml" ContentType="application/vnd.openxmlformats-officedocument.theme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42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theme/theme43.xml" ContentType="application/vnd.openxmlformats-officedocument.theme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theme/theme44.xml" ContentType="application/vnd.openxmlformats-officedocument.theme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theme/theme45.xml" ContentType="application/vnd.openxmlformats-officedocument.theme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theme/theme46.xml" ContentType="application/vnd.openxmlformats-officedocument.theme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theme/theme47.xml" ContentType="application/vnd.openxmlformats-officedocument.theme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theme/theme48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theme/theme49.xml" ContentType="application/vnd.openxmlformats-officedocument.theme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50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theme/theme51.xml" ContentType="application/vnd.openxmlformats-officedocument.theme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52.xml" ContentType="application/vnd.openxmlformats-officedocument.theme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theme/theme53.xml" ContentType="application/vnd.openxmlformats-officedocument.theme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4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theme/theme55.xml" ContentType="application/vnd.openxmlformats-officedocument.theme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theme/theme56.xml" ContentType="application/vnd.openxmlformats-officedocument.theme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theme/theme57.xml" ContentType="application/vnd.openxmlformats-officedocument.theme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theme/theme58.xml" ContentType="application/vnd.openxmlformats-officedocument.theme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theme/theme59.xml" ContentType="application/vnd.openxmlformats-officedocument.theme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theme/theme60.xml" ContentType="application/vnd.openxmlformats-officedocument.theme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theme/theme61.xml" ContentType="application/vnd.openxmlformats-officedocument.theme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theme/theme62.xml" ContentType="application/vnd.openxmlformats-officedocument.theme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1.xml" ContentType="application/vnd.openxmlformats-officedocument.presentationml.tags+xml"/>
  <Override PartName="/ppt/notesSlides/notesSlide57.xml" ContentType="application/vnd.openxmlformats-officedocument.presentationml.notesSlide+xml"/>
  <Override PartName="/ppt/tags/tag2.xml" ContentType="application/vnd.openxmlformats-officedocument.presentationml.tags+xml"/>
  <Override PartName="/ppt/notesSlides/notesSlide58.xml" ContentType="application/vnd.openxmlformats-officedocument.presentationml.notesSlide+xml"/>
  <Override PartName="/ppt/tags/tag3.xml" ContentType="application/vnd.openxmlformats-officedocument.presentationml.tags+xml"/>
  <Override PartName="/ppt/notesSlides/notesSlide59.xml" ContentType="application/vnd.openxmlformats-officedocument.presentationml.notesSlide+xml"/>
  <Override PartName="/ppt/tags/tag4.xml" ContentType="application/vnd.openxmlformats-officedocument.presentationml.tags+xml"/>
  <Override PartName="/ppt/notesSlides/notesSlide60.xml" ContentType="application/vnd.openxmlformats-officedocument.presentationml.notesSlide+xml"/>
  <Override PartName="/ppt/tags/tag5.xml" ContentType="application/vnd.openxmlformats-officedocument.presentationml.tags+xml"/>
  <Override PartName="/ppt/notesSlides/notesSlide61.xml" ContentType="application/vnd.openxmlformats-officedocument.presentationml.notesSlide+xml"/>
  <Override PartName="/ppt/tags/tag6.xml" ContentType="application/vnd.openxmlformats-officedocument.presentationml.tags+xml"/>
  <Override PartName="/ppt/notesSlides/notesSlide62.xml" ContentType="application/vnd.openxmlformats-officedocument.presentationml.notesSlide+xml"/>
  <Override PartName="/ppt/tags/tag7.xml" ContentType="application/vnd.openxmlformats-officedocument.presentationml.tags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7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7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notesSlides/notesSlide7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812" r:id="rId3"/>
    <p:sldMasterId id="2147483824" r:id="rId4"/>
    <p:sldMasterId id="2147483848" r:id="rId5"/>
    <p:sldMasterId id="2147483872" r:id="rId6"/>
    <p:sldMasterId id="2147483909" r:id="rId7"/>
    <p:sldMasterId id="2147483936" r:id="rId8"/>
    <p:sldMasterId id="2147484087" r:id="rId9"/>
    <p:sldMasterId id="2147484099" r:id="rId10"/>
    <p:sldMasterId id="2147484281" r:id="rId11"/>
    <p:sldMasterId id="2147484522" r:id="rId12"/>
    <p:sldMasterId id="2147484571" r:id="rId13"/>
    <p:sldMasterId id="2147484777" r:id="rId14"/>
    <p:sldMasterId id="2147484837" r:id="rId15"/>
    <p:sldMasterId id="2147484849" r:id="rId16"/>
    <p:sldMasterId id="2147484861" r:id="rId17"/>
    <p:sldMasterId id="2147484873" r:id="rId18"/>
    <p:sldMasterId id="2147484969" r:id="rId19"/>
    <p:sldMasterId id="2147485410" r:id="rId20"/>
    <p:sldMasterId id="2147485520" r:id="rId21"/>
    <p:sldMasterId id="2147485532" r:id="rId22"/>
    <p:sldMasterId id="2147485665" r:id="rId23"/>
    <p:sldMasterId id="2147485714" r:id="rId24"/>
    <p:sldMasterId id="2147486472" r:id="rId25"/>
    <p:sldMasterId id="2147486594" r:id="rId26"/>
    <p:sldMasterId id="2147486871" r:id="rId27"/>
    <p:sldMasterId id="2147487120" r:id="rId28"/>
    <p:sldMasterId id="2147487144" r:id="rId29"/>
    <p:sldMasterId id="2147487194" r:id="rId30"/>
    <p:sldMasterId id="2147487206" r:id="rId31"/>
    <p:sldMasterId id="2147487258" r:id="rId32"/>
    <p:sldMasterId id="2147487574" r:id="rId33"/>
    <p:sldMasterId id="2147487623" r:id="rId34"/>
    <p:sldMasterId id="2147487743" r:id="rId35"/>
    <p:sldMasterId id="2147488085" r:id="rId36"/>
    <p:sldMasterId id="2147488097" r:id="rId37"/>
    <p:sldMasterId id="2147488265" r:id="rId38"/>
    <p:sldMasterId id="2147488331" r:id="rId39"/>
    <p:sldMasterId id="2147488417" r:id="rId40"/>
    <p:sldMasterId id="2147488547" r:id="rId41"/>
    <p:sldMasterId id="2147488599" r:id="rId42"/>
    <p:sldMasterId id="2147488674" r:id="rId43"/>
    <p:sldMasterId id="2147488713" r:id="rId44"/>
    <p:sldMasterId id="2147488738" r:id="rId45"/>
    <p:sldMasterId id="2147488750" r:id="rId46"/>
    <p:sldMasterId id="2147488849" r:id="rId47"/>
    <p:sldMasterId id="2147488905" r:id="rId48"/>
    <p:sldMasterId id="2147488934" r:id="rId49"/>
    <p:sldMasterId id="2147488951" r:id="rId50"/>
    <p:sldMasterId id="2147488978" r:id="rId51"/>
    <p:sldMasterId id="2147489007" r:id="rId52"/>
    <p:sldMasterId id="2147489076" r:id="rId53"/>
    <p:sldMasterId id="2147489093" r:id="rId54"/>
    <p:sldMasterId id="2147489098" r:id="rId55"/>
    <p:sldMasterId id="2147489156" r:id="rId56"/>
    <p:sldMasterId id="2147489181" r:id="rId57"/>
    <p:sldMasterId id="2147489193" r:id="rId58"/>
    <p:sldMasterId id="2147489260" r:id="rId59"/>
    <p:sldMasterId id="2147489273" r:id="rId60"/>
    <p:sldMasterId id="2147489285" r:id="rId61"/>
    <p:sldMasterId id="2147489289" r:id="rId62"/>
    <p:sldMasterId id="2147489301" r:id="rId63"/>
  </p:sldMasterIdLst>
  <p:notesMasterIdLst>
    <p:notesMasterId r:id="rId170"/>
  </p:notesMasterIdLst>
  <p:handoutMasterIdLst>
    <p:handoutMasterId r:id="rId171"/>
  </p:handoutMasterIdLst>
  <p:sldIdLst>
    <p:sldId id="7250" r:id="rId64"/>
    <p:sldId id="7405" r:id="rId65"/>
    <p:sldId id="7042" r:id="rId66"/>
    <p:sldId id="6052" r:id="rId67"/>
    <p:sldId id="2147470844" r:id="rId68"/>
    <p:sldId id="7465" r:id="rId69"/>
    <p:sldId id="7466" r:id="rId70"/>
    <p:sldId id="7467" r:id="rId71"/>
    <p:sldId id="7468" r:id="rId72"/>
    <p:sldId id="7469" r:id="rId73"/>
    <p:sldId id="7470" r:id="rId74"/>
    <p:sldId id="7471" r:id="rId75"/>
    <p:sldId id="7472" r:id="rId76"/>
    <p:sldId id="7473" r:id="rId77"/>
    <p:sldId id="7474" r:id="rId78"/>
    <p:sldId id="7475" r:id="rId79"/>
    <p:sldId id="7476" r:id="rId80"/>
    <p:sldId id="7477" r:id="rId81"/>
    <p:sldId id="7478" r:id="rId82"/>
    <p:sldId id="7479" r:id="rId83"/>
    <p:sldId id="7480" r:id="rId84"/>
    <p:sldId id="7481" r:id="rId85"/>
    <p:sldId id="7482" r:id="rId86"/>
    <p:sldId id="7483" r:id="rId87"/>
    <p:sldId id="7484" r:id="rId88"/>
    <p:sldId id="7485" r:id="rId89"/>
    <p:sldId id="7486" r:id="rId90"/>
    <p:sldId id="7487" r:id="rId91"/>
    <p:sldId id="7488" r:id="rId92"/>
    <p:sldId id="7489" r:id="rId93"/>
    <p:sldId id="7490" r:id="rId94"/>
    <p:sldId id="7491" r:id="rId95"/>
    <p:sldId id="7492" r:id="rId96"/>
    <p:sldId id="7493" r:id="rId97"/>
    <p:sldId id="7494" r:id="rId98"/>
    <p:sldId id="7495" r:id="rId99"/>
    <p:sldId id="7496" r:id="rId100"/>
    <p:sldId id="7497" r:id="rId101"/>
    <p:sldId id="7498" r:id="rId102"/>
    <p:sldId id="7499" r:id="rId103"/>
    <p:sldId id="7500" r:id="rId104"/>
    <p:sldId id="7501" r:id="rId105"/>
    <p:sldId id="7502" r:id="rId106"/>
    <p:sldId id="7503" r:id="rId107"/>
    <p:sldId id="7504" r:id="rId108"/>
    <p:sldId id="7505" r:id="rId109"/>
    <p:sldId id="7506" r:id="rId110"/>
    <p:sldId id="7507" r:id="rId111"/>
    <p:sldId id="7508" r:id="rId112"/>
    <p:sldId id="7509" r:id="rId113"/>
    <p:sldId id="7510" r:id="rId114"/>
    <p:sldId id="7511" r:id="rId115"/>
    <p:sldId id="7512" r:id="rId116"/>
    <p:sldId id="7513" r:id="rId117"/>
    <p:sldId id="7514" r:id="rId118"/>
    <p:sldId id="7515" r:id="rId119"/>
    <p:sldId id="7523" r:id="rId120"/>
    <p:sldId id="7524" r:id="rId121"/>
    <p:sldId id="7525" r:id="rId122"/>
    <p:sldId id="7526" r:id="rId123"/>
    <p:sldId id="7527" r:id="rId124"/>
    <p:sldId id="7528" r:id="rId125"/>
    <p:sldId id="7529" r:id="rId126"/>
    <p:sldId id="7530" r:id="rId127"/>
    <p:sldId id="7531" r:id="rId128"/>
    <p:sldId id="7532" r:id="rId129"/>
    <p:sldId id="2147470885" r:id="rId130"/>
    <p:sldId id="2147470845" r:id="rId131"/>
    <p:sldId id="2147470847" r:id="rId132"/>
    <p:sldId id="2147470886" r:id="rId133"/>
    <p:sldId id="2147470868" r:id="rId134"/>
    <p:sldId id="2147470869" r:id="rId135"/>
    <p:sldId id="2147470870" r:id="rId136"/>
    <p:sldId id="2147470871" r:id="rId137"/>
    <p:sldId id="2147470872" r:id="rId138"/>
    <p:sldId id="2147470873" r:id="rId139"/>
    <p:sldId id="2147470874" r:id="rId140"/>
    <p:sldId id="2147470875" r:id="rId141"/>
    <p:sldId id="2147470876" r:id="rId142"/>
    <p:sldId id="2147470888" r:id="rId143"/>
    <p:sldId id="5386" r:id="rId144"/>
    <p:sldId id="2147470618" r:id="rId145"/>
    <p:sldId id="2147470619" r:id="rId146"/>
    <p:sldId id="2147470620" r:id="rId147"/>
    <p:sldId id="2147470621" r:id="rId148"/>
    <p:sldId id="2147470879" r:id="rId149"/>
    <p:sldId id="2147470623" r:id="rId150"/>
    <p:sldId id="2147470624" r:id="rId151"/>
    <p:sldId id="2147470625" r:id="rId152"/>
    <p:sldId id="2147470626" r:id="rId153"/>
    <p:sldId id="2147470627" r:id="rId154"/>
    <p:sldId id="2147470628" r:id="rId155"/>
    <p:sldId id="2147470629" r:id="rId156"/>
    <p:sldId id="2147470630" r:id="rId157"/>
    <p:sldId id="2147470631" r:id="rId158"/>
    <p:sldId id="2147470632" r:id="rId159"/>
    <p:sldId id="2147470633" r:id="rId160"/>
    <p:sldId id="2147470634" r:id="rId161"/>
    <p:sldId id="2147470635" r:id="rId162"/>
    <p:sldId id="2147470636" r:id="rId163"/>
    <p:sldId id="2147470889" r:id="rId164"/>
    <p:sldId id="2147470887" r:id="rId165"/>
    <p:sldId id="5614" r:id="rId166"/>
    <p:sldId id="2147470883" r:id="rId167"/>
    <p:sldId id="2147470884" r:id="rId168"/>
    <p:sldId id="2147470882" r:id="rId16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el  Minesh Hamenbhai" initials="PH" lastIdx="2" clrIdx="0">
    <p:extLst>
      <p:ext uri="{19B8F6BF-5375-455C-9EA6-DF929625EA0E}">
        <p15:presenceInfo xmlns:p15="http://schemas.microsoft.com/office/powerpoint/2012/main" userId="S::mpatel@ethz.ch::6a2c18ab-280a-4d17-9acd-93b2f4ff5d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8C0000"/>
    <a:srgbClr val="FF00C4"/>
    <a:srgbClr val="1A5712"/>
    <a:srgbClr val="0432FF"/>
    <a:srgbClr val="711A6A"/>
    <a:srgbClr val="CC8D2A"/>
    <a:srgbClr val="948A54"/>
    <a:srgbClr val="2A55D6"/>
    <a:srgbClr val="663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01" autoAdjust="0"/>
    <p:restoredTop sz="91145" autoAdjust="0"/>
  </p:normalViewPr>
  <p:slideViewPr>
    <p:cSldViewPr>
      <p:cViewPr varScale="1">
        <p:scale>
          <a:sx n="73" d="100"/>
          <a:sy n="73" d="100"/>
        </p:scale>
        <p:origin x="2093" y="43"/>
      </p:cViewPr>
      <p:guideLst>
        <p:guide orient="horz" pos="2160"/>
        <p:guide pos="2880"/>
      </p:guideLst>
    </p:cSldViewPr>
  </p:slid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54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" Target="slides/slide21.xml"/><Relationship Id="rId138" Type="http://schemas.openxmlformats.org/officeDocument/2006/relationships/slide" Target="slides/slide75.xml"/><Relationship Id="rId159" Type="http://schemas.openxmlformats.org/officeDocument/2006/relationships/slide" Target="slides/slide96.xml"/><Relationship Id="rId170" Type="http://schemas.openxmlformats.org/officeDocument/2006/relationships/notesMaster" Target="notesMasters/notesMaster1.xml"/><Relationship Id="rId107" Type="http://schemas.openxmlformats.org/officeDocument/2006/relationships/slide" Target="slides/slide44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Master" Target="slideMasters/slideMaster53.xml"/><Relationship Id="rId74" Type="http://schemas.openxmlformats.org/officeDocument/2006/relationships/slide" Target="slides/slide11.xml"/><Relationship Id="rId128" Type="http://schemas.openxmlformats.org/officeDocument/2006/relationships/slide" Target="slides/slide65.xml"/><Relationship Id="rId149" Type="http://schemas.openxmlformats.org/officeDocument/2006/relationships/slide" Target="slides/slide86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32.xml"/><Relationship Id="rId160" Type="http://schemas.openxmlformats.org/officeDocument/2006/relationships/slide" Target="slides/slide97.xml"/><Relationship Id="rId22" Type="http://schemas.openxmlformats.org/officeDocument/2006/relationships/slideMaster" Target="slideMasters/slideMaster22.xml"/><Relationship Id="rId43" Type="http://schemas.openxmlformats.org/officeDocument/2006/relationships/slideMaster" Target="slideMasters/slideMaster43.xml"/><Relationship Id="rId64" Type="http://schemas.openxmlformats.org/officeDocument/2006/relationships/slide" Target="slides/slide1.xml"/><Relationship Id="rId118" Type="http://schemas.openxmlformats.org/officeDocument/2006/relationships/slide" Target="slides/slide55.xml"/><Relationship Id="rId139" Type="http://schemas.openxmlformats.org/officeDocument/2006/relationships/slide" Target="slides/slide76.xml"/><Relationship Id="rId85" Type="http://schemas.openxmlformats.org/officeDocument/2006/relationships/slide" Target="slides/slide22.xml"/><Relationship Id="rId150" Type="http://schemas.openxmlformats.org/officeDocument/2006/relationships/slide" Target="slides/slide87.xml"/><Relationship Id="rId171" Type="http://schemas.openxmlformats.org/officeDocument/2006/relationships/handoutMaster" Target="handoutMasters/handoutMaster1.xml"/><Relationship Id="rId12" Type="http://schemas.openxmlformats.org/officeDocument/2006/relationships/slideMaster" Target="slideMasters/slideMaster12.xml"/><Relationship Id="rId33" Type="http://schemas.openxmlformats.org/officeDocument/2006/relationships/slideMaster" Target="slideMasters/slideMaster33.xml"/><Relationship Id="rId108" Type="http://schemas.openxmlformats.org/officeDocument/2006/relationships/slide" Target="slides/slide45.xml"/><Relationship Id="rId129" Type="http://schemas.openxmlformats.org/officeDocument/2006/relationships/slide" Target="slides/slide66.xml"/><Relationship Id="rId54" Type="http://schemas.openxmlformats.org/officeDocument/2006/relationships/slideMaster" Target="slideMasters/slideMaster54.xml"/><Relationship Id="rId75" Type="http://schemas.openxmlformats.org/officeDocument/2006/relationships/slide" Target="slides/slide12.xml"/><Relationship Id="rId96" Type="http://schemas.openxmlformats.org/officeDocument/2006/relationships/slide" Target="slides/slide33.xml"/><Relationship Id="rId140" Type="http://schemas.openxmlformats.org/officeDocument/2006/relationships/slide" Target="slides/slide77.xml"/><Relationship Id="rId161" Type="http://schemas.openxmlformats.org/officeDocument/2006/relationships/slide" Target="slides/slide9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51.xml"/><Relationship Id="rId119" Type="http://schemas.openxmlformats.org/officeDocument/2006/relationships/slide" Target="slides/slide56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2.xml"/><Relationship Id="rId81" Type="http://schemas.openxmlformats.org/officeDocument/2006/relationships/slide" Target="slides/slide18.xml"/><Relationship Id="rId86" Type="http://schemas.openxmlformats.org/officeDocument/2006/relationships/slide" Target="slides/slide23.xml"/><Relationship Id="rId130" Type="http://schemas.openxmlformats.org/officeDocument/2006/relationships/slide" Target="slides/slide67.xml"/><Relationship Id="rId135" Type="http://schemas.openxmlformats.org/officeDocument/2006/relationships/slide" Target="slides/slide72.xml"/><Relationship Id="rId151" Type="http://schemas.openxmlformats.org/officeDocument/2006/relationships/slide" Target="slides/slide88.xml"/><Relationship Id="rId156" Type="http://schemas.openxmlformats.org/officeDocument/2006/relationships/slide" Target="slides/slide93.xml"/><Relationship Id="rId172" Type="http://schemas.openxmlformats.org/officeDocument/2006/relationships/commentAuthors" Target="commentAuthors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46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13.xml"/><Relationship Id="rId97" Type="http://schemas.openxmlformats.org/officeDocument/2006/relationships/slide" Target="slides/slide34.xml"/><Relationship Id="rId104" Type="http://schemas.openxmlformats.org/officeDocument/2006/relationships/slide" Target="slides/slide41.xml"/><Relationship Id="rId120" Type="http://schemas.openxmlformats.org/officeDocument/2006/relationships/slide" Target="slides/slide57.xml"/><Relationship Id="rId125" Type="http://schemas.openxmlformats.org/officeDocument/2006/relationships/slide" Target="slides/slide62.xml"/><Relationship Id="rId141" Type="http://schemas.openxmlformats.org/officeDocument/2006/relationships/slide" Target="slides/slide78.xml"/><Relationship Id="rId146" Type="http://schemas.openxmlformats.org/officeDocument/2006/relationships/slide" Target="slides/slide83.xml"/><Relationship Id="rId167" Type="http://schemas.openxmlformats.org/officeDocument/2006/relationships/slide" Target="slides/slide10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8.xml"/><Relationship Id="rId92" Type="http://schemas.openxmlformats.org/officeDocument/2006/relationships/slide" Target="slides/slide29.xml"/><Relationship Id="rId162" Type="http://schemas.openxmlformats.org/officeDocument/2006/relationships/slide" Target="slides/slide99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3.xml"/><Relationship Id="rId87" Type="http://schemas.openxmlformats.org/officeDocument/2006/relationships/slide" Target="slides/slide24.xml"/><Relationship Id="rId110" Type="http://schemas.openxmlformats.org/officeDocument/2006/relationships/slide" Target="slides/slide47.xml"/><Relationship Id="rId115" Type="http://schemas.openxmlformats.org/officeDocument/2006/relationships/slide" Target="slides/slide52.xml"/><Relationship Id="rId131" Type="http://schemas.openxmlformats.org/officeDocument/2006/relationships/slide" Target="slides/slide68.xml"/><Relationship Id="rId136" Type="http://schemas.openxmlformats.org/officeDocument/2006/relationships/slide" Target="slides/slide73.xml"/><Relationship Id="rId157" Type="http://schemas.openxmlformats.org/officeDocument/2006/relationships/slide" Target="slides/slide94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19.xml"/><Relationship Id="rId152" Type="http://schemas.openxmlformats.org/officeDocument/2006/relationships/slide" Target="slides/slide89.xml"/><Relationship Id="rId173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" Target="slides/slide14.xml"/><Relationship Id="rId100" Type="http://schemas.openxmlformats.org/officeDocument/2006/relationships/slide" Target="slides/slide37.xml"/><Relationship Id="rId105" Type="http://schemas.openxmlformats.org/officeDocument/2006/relationships/slide" Target="slides/slide42.xml"/><Relationship Id="rId126" Type="http://schemas.openxmlformats.org/officeDocument/2006/relationships/slide" Target="slides/slide63.xml"/><Relationship Id="rId147" Type="http://schemas.openxmlformats.org/officeDocument/2006/relationships/slide" Target="slides/slide84.xml"/><Relationship Id="rId168" Type="http://schemas.openxmlformats.org/officeDocument/2006/relationships/slide" Target="slides/slide105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9.xml"/><Relationship Id="rId93" Type="http://schemas.openxmlformats.org/officeDocument/2006/relationships/slide" Target="slides/slide30.xml"/><Relationship Id="rId98" Type="http://schemas.openxmlformats.org/officeDocument/2006/relationships/slide" Target="slides/slide35.xml"/><Relationship Id="rId121" Type="http://schemas.openxmlformats.org/officeDocument/2006/relationships/slide" Target="slides/slide58.xml"/><Relationship Id="rId142" Type="http://schemas.openxmlformats.org/officeDocument/2006/relationships/slide" Target="slides/slide79.xml"/><Relationship Id="rId163" Type="http://schemas.openxmlformats.org/officeDocument/2006/relationships/slide" Target="slides/slide100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" Target="slides/slide4.xml"/><Relationship Id="rId116" Type="http://schemas.openxmlformats.org/officeDocument/2006/relationships/slide" Target="slides/slide53.xml"/><Relationship Id="rId137" Type="http://schemas.openxmlformats.org/officeDocument/2006/relationships/slide" Target="slides/slide74.xml"/><Relationship Id="rId158" Type="http://schemas.openxmlformats.org/officeDocument/2006/relationships/slide" Target="slides/slide95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" Target="slides/slide20.xml"/><Relationship Id="rId88" Type="http://schemas.openxmlformats.org/officeDocument/2006/relationships/slide" Target="slides/slide25.xml"/><Relationship Id="rId111" Type="http://schemas.openxmlformats.org/officeDocument/2006/relationships/slide" Target="slides/slide48.xml"/><Relationship Id="rId132" Type="http://schemas.openxmlformats.org/officeDocument/2006/relationships/slide" Target="slides/slide69.xml"/><Relationship Id="rId153" Type="http://schemas.openxmlformats.org/officeDocument/2006/relationships/slide" Target="slides/slide90.xml"/><Relationship Id="rId174" Type="http://schemas.openxmlformats.org/officeDocument/2006/relationships/viewProps" Target="viewProps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43.xml"/><Relationship Id="rId127" Type="http://schemas.openxmlformats.org/officeDocument/2006/relationships/slide" Target="slides/slide64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" Target="slides/slide10.xml"/><Relationship Id="rId78" Type="http://schemas.openxmlformats.org/officeDocument/2006/relationships/slide" Target="slides/slide15.xml"/><Relationship Id="rId94" Type="http://schemas.openxmlformats.org/officeDocument/2006/relationships/slide" Target="slides/slide31.xml"/><Relationship Id="rId99" Type="http://schemas.openxmlformats.org/officeDocument/2006/relationships/slide" Target="slides/slide36.xml"/><Relationship Id="rId101" Type="http://schemas.openxmlformats.org/officeDocument/2006/relationships/slide" Target="slides/slide38.xml"/><Relationship Id="rId122" Type="http://schemas.openxmlformats.org/officeDocument/2006/relationships/slide" Target="slides/slide59.xml"/><Relationship Id="rId143" Type="http://schemas.openxmlformats.org/officeDocument/2006/relationships/slide" Target="slides/slide80.xml"/><Relationship Id="rId148" Type="http://schemas.openxmlformats.org/officeDocument/2006/relationships/slide" Target="slides/slide85.xml"/><Relationship Id="rId164" Type="http://schemas.openxmlformats.org/officeDocument/2006/relationships/slide" Target="slides/slide101.xml"/><Relationship Id="rId169" Type="http://schemas.openxmlformats.org/officeDocument/2006/relationships/slide" Target="slides/slide10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Master" Target="slideMasters/slideMaster26.xml"/><Relationship Id="rId47" Type="http://schemas.openxmlformats.org/officeDocument/2006/relationships/slideMaster" Target="slideMasters/slideMaster47.xml"/><Relationship Id="rId68" Type="http://schemas.openxmlformats.org/officeDocument/2006/relationships/slide" Target="slides/slide5.xml"/><Relationship Id="rId89" Type="http://schemas.openxmlformats.org/officeDocument/2006/relationships/slide" Target="slides/slide26.xml"/><Relationship Id="rId112" Type="http://schemas.openxmlformats.org/officeDocument/2006/relationships/slide" Target="slides/slide49.xml"/><Relationship Id="rId133" Type="http://schemas.openxmlformats.org/officeDocument/2006/relationships/slide" Target="slides/slide70.xml"/><Relationship Id="rId154" Type="http://schemas.openxmlformats.org/officeDocument/2006/relationships/slide" Target="slides/slide91.xml"/><Relationship Id="rId175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37" Type="http://schemas.openxmlformats.org/officeDocument/2006/relationships/slideMaster" Target="slideMasters/slideMaster37.xml"/><Relationship Id="rId58" Type="http://schemas.openxmlformats.org/officeDocument/2006/relationships/slideMaster" Target="slideMasters/slideMaster58.xml"/><Relationship Id="rId79" Type="http://schemas.openxmlformats.org/officeDocument/2006/relationships/slide" Target="slides/slide16.xml"/><Relationship Id="rId102" Type="http://schemas.openxmlformats.org/officeDocument/2006/relationships/slide" Target="slides/slide39.xml"/><Relationship Id="rId123" Type="http://schemas.openxmlformats.org/officeDocument/2006/relationships/slide" Target="slides/slide60.xml"/><Relationship Id="rId144" Type="http://schemas.openxmlformats.org/officeDocument/2006/relationships/slide" Target="slides/slide81.xml"/><Relationship Id="rId90" Type="http://schemas.openxmlformats.org/officeDocument/2006/relationships/slide" Target="slides/slide27.xml"/><Relationship Id="rId165" Type="http://schemas.openxmlformats.org/officeDocument/2006/relationships/slide" Target="slides/slide102.xml"/><Relationship Id="rId27" Type="http://schemas.openxmlformats.org/officeDocument/2006/relationships/slideMaster" Target="slideMasters/slideMaster27.xml"/><Relationship Id="rId48" Type="http://schemas.openxmlformats.org/officeDocument/2006/relationships/slideMaster" Target="slideMasters/slideMaster48.xml"/><Relationship Id="rId69" Type="http://schemas.openxmlformats.org/officeDocument/2006/relationships/slide" Target="slides/slide6.xml"/><Relationship Id="rId113" Type="http://schemas.openxmlformats.org/officeDocument/2006/relationships/slide" Target="slides/slide50.xml"/><Relationship Id="rId134" Type="http://schemas.openxmlformats.org/officeDocument/2006/relationships/slide" Target="slides/slide71.xml"/><Relationship Id="rId80" Type="http://schemas.openxmlformats.org/officeDocument/2006/relationships/slide" Target="slides/slide17.xml"/><Relationship Id="rId155" Type="http://schemas.openxmlformats.org/officeDocument/2006/relationships/slide" Target="slides/slide92.xml"/><Relationship Id="rId176" Type="http://schemas.openxmlformats.org/officeDocument/2006/relationships/tableStyles" Target="tableStyles.xml"/><Relationship Id="rId17" Type="http://schemas.openxmlformats.org/officeDocument/2006/relationships/slideMaster" Target="slideMasters/slideMaster17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" Target="slides/slide40.xml"/><Relationship Id="rId124" Type="http://schemas.openxmlformats.org/officeDocument/2006/relationships/slide" Target="slides/slide61.xml"/><Relationship Id="rId70" Type="http://schemas.openxmlformats.org/officeDocument/2006/relationships/slide" Target="slides/slide7.xml"/><Relationship Id="rId91" Type="http://schemas.openxmlformats.org/officeDocument/2006/relationships/slide" Target="slides/slide28.xml"/><Relationship Id="rId145" Type="http://schemas.openxmlformats.org/officeDocument/2006/relationships/slide" Target="slides/slide82.xml"/><Relationship Id="rId166" Type="http://schemas.openxmlformats.org/officeDocument/2006/relationships/slide" Target="slides/slide10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Rakesh\Desktop\fc%20-%20Copy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ika\Documents\Projects\MetaStore\MetaStore-Plo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ika\Documents\Projects\MetaStore\MetaStore-Plo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Rakesh\Desktop\fc%20-%20Copy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Users\nika\Documents\Projects\MetaStore\MetaStore-Plot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Users\nika\Documents\Projects\MetaStore\MetaStore-Plot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Users\nika\Documents\Projects\MetaStore\MetaStore-Plot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Users\nika\Documents\Projects\MetaStore\MetaStore-Plot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Users\nika\Documents\Projects\MetaStore\MetaStore-Plot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ika\Documents\Projects\MetaStore\MetaStore-Plo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41545240024105"/>
          <c:y val="3.7474617705036566E-2"/>
          <c:w val="0.85278057997823487"/>
          <c:h val="0.801088127403541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PERF!$D$7:$D$10</c:f>
              <c:strCache>
                <c:ptCount val="4"/>
                <c:pt idx="0">
                  <c:v>BMI</c:v>
                </c:pt>
                <c:pt idx="1">
                  <c:v>IMS</c:v>
                </c:pt>
                <c:pt idx="2">
                  <c:v>KCS</c:v>
                </c:pt>
                <c:pt idx="3">
                  <c:v>AVG</c:v>
                </c:pt>
              </c:strCache>
            </c:strRef>
          </c:cat>
          <c:val>
            <c:numRef>
              <c:f>PERF!$E$7:$E$10</c:f>
              <c:numCache>
                <c:formatCode>General</c:formatCode>
                <c:ptCount val="4"/>
                <c:pt idx="0">
                  <c:v>1.3181454488164182</c:v>
                </c:pt>
                <c:pt idx="1">
                  <c:v>1.1934537982957298</c:v>
                </c:pt>
                <c:pt idx="2">
                  <c:v>1.3006968387045812</c:v>
                </c:pt>
                <c:pt idx="3">
                  <c:v>1.2793921596335978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F7-4B23-9812-EF4DDF4B1D4B}"/>
            </c:ext>
          </c:extLst>
        </c:ser>
        <c:ser>
          <c:idx val="1"/>
          <c:order val="1"/>
          <c:spPr>
            <a:solidFill>
              <a:schemeClr val="bg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PERF!$D$7:$D$10</c:f>
              <c:strCache>
                <c:ptCount val="4"/>
                <c:pt idx="0">
                  <c:v>BMI</c:v>
                </c:pt>
                <c:pt idx="1">
                  <c:v>IMS</c:v>
                </c:pt>
                <c:pt idx="2">
                  <c:v>KCS</c:v>
                </c:pt>
                <c:pt idx="3">
                  <c:v>AVG</c:v>
                </c:pt>
              </c:strCache>
            </c:strRef>
          </c:cat>
          <c:val>
            <c:numRef>
              <c:f>PERF!$F$7:$F$10</c:f>
              <c:numCache>
                <c:formatCode>General</c:formatCode>
                <c:ptCount val="4"/>
                <c:pt idx="0">
                  <c:v>14.164864387299732</c:v>
                </c:pt>
                <c:pt idx="1">
                  <c:v>2.9997173040686276</c:v>
                </c:pt>
                <c:pt idx="2">
                  <c:v>12.886664395435886</c:v>
                </c:pt>
                <c:pt idx="3">
                  <c:v>9.2742208649007765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F7-4B23-9812-EF4DDF4B1D4B}"/>
            </c:ext>
          </c:extLst>
        </c:ser>
        <c:ser>
          <c:idx val="2"/>
          <c:order val="2"/>
          <c:spPr>
            <a:solidFill>
              <a:srgbClr val="70AD47">
                <a:lumMod val="20000"/>
                <a:lumOff val="80000"/>
              </a:srgb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PERF!$D$7:$D$10</c:f>
              <c:strCache>
                <c:ptCount val="4"/>
                <c:pt idx="0">
                  <c:v>BMI</c:v>
                </c:pt>
                <c:pt idx="1">
                  <c:v>IMS</c:v>
                </c:pt>
                <c:pt idx="2">
                  <c:v>KCS</c:v>
                </c:pt>
                <c:pt idx="3">
                  <c:v>AVG</c:v>
                </c:pt>
              </c:strCache>
            </c:strRef>
          </c:cat>
          <c:val>
            <c:numRef>
              <c:f>PERF!$G$7:$G$10</c:f>
              <c:numCache>
                <c:formatCode>General</c:formatCode>
                <c:ptCount val="4"/>
                <c:pt idx="0">
                  <c:v>198.40353952822096</c:v>
                </c:pt>
                <c:pt idx="1">
                  <c:v>2.9998333977131892</c:v>
                </c:pt>
                <c:pt idx="2">
                  <c:v>25.896164265308535</c:v>
                </c:pt>
                <c:pt idx="3">
                  <c:v>32.420417654911518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F7-4B23-9812-EF4DDF4B1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47976816"/>
        <c:axId val="647970992"/>
      </c:barChart>
      <c:catAx>
        <c:axId val="6479768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647970992"/>
        <c:crosses val="autoZero"/>
        <c:auto val="1"/>
        <c:lblAlgn val="ctr"/>
        <c:lblOffset val="0"/>
        <c:noMultiLvlLbl val="0"/>
      </c:catAx>
      <c:valAx>
        <c:axId val="64797099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one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976816"/>
        <c:crosses val="autoZero"/>
        <c:crossBetween val="between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87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C57-9D46-A46E-68738C39AC90}"/>
              </c:ext>
            </c:extLst>
          </c:dPt>
          <c:dPt>
            <c:idx val="1"/>
            <c:invertIfNegative val="0"/>
            <c:bubble3D val="0"/>
            <c:spPr>
              <a:solidFill>
                <a:srgbClr val="AFABAB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C57-9D46-A46E-68738C39AC90}"/>
              </c:ext>
            </c:extLst>
          </c:dPt>
          <c:dPt>
            <c:idx val="2"/>
            <c:invertIfNegative val="0"/>
            <c:bubble3D val="0"/>
            <c:spPr>
              <a:pattFill prst="dkUpDiag">
                <a:fgClr>
                  <a:schemeClr val="accent3">
                    <a:lumMod val="50000"/>
                  </a:schemeClr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57-9D46-A46E-68738C39AC90}"/>
              </c:ext>
            </c:extLst>
          </c:dPt>
          <c:dPt>
            <c:idx val="3"/>
            <c:invertIfNegative val="0"/>
            <c:bubble3D val="0"/>
            <c:spPr>
              <a:pattFill prst="dkUpDiag">
                <a:fgClr>
                  <a:srgbClr val="AFABAB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57-9D46-A46E-68738C39AC9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C57-9D46-A46E-68738C39AC90}"/>
              </c:ext>
            </c:extLst>
          </c:dPt>
          <c:cat>
            <c:strRef>
              <c:f>'HE-CE'!$B$68:$F$68</c:f>
              <c:strCache>
                <c:ptCount val="5"/>
                <c:pt idx="0">
                  <c:v>Perf-Opt ($)</c:v>
                </c:pt>
                <c:pt idx="1">
                  <c:v>Acc-Opt ($)</c:v>
                </c:pt>
                <c:pt idx="2">
                  <c:v>Perf-Opt($$$)</c:v>
                </c:pt>
                <c:pt idx="3">
                  <c:v>Acc-Opt ($$$)</c:v>
                </c:pt>
                <c:pt idx="4">
                  <c:v>MegIS ($)</c:v>
                </c:pt>
              </c:strCache>
            </c:strRef>
          </c:cat>
          <c:val>
            <c:numRef>
              <c:f>'HE-CE'!$B$69:$F$69</c:f>
              <c:numCache>
                <c:formatCode>General</c:formatCode>
                <c:ptCount val="5"/>
                <c:pt idx="0">
                  <c:v>1</c:v>
                </c:pt>
                <c:pt idx="1">
                  <c:v>0.81323741847576647</c:v>
                </c:pt>
                <c:pt idx="2">
                  <c:v>6.8304056727777489</c:v>
                </c:pt>
                <c:pt idx="3">
                  <c:v>2.2454299190556797</c:v>
                </c:pt>
                <c:pt idx="4">
                  <c:v>16.175597899481339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7-9D46-A46E-68738C39A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3962672"/>
        <c:axId val="1234089872"/>
      </c:barChart>
      <c:catAx>
        <c:axId val="123396267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234089872"/>
        <c:crosses val="autoZero"/>
        <c:auto val="1"/>
        <c:lblAlgn val="ctr"/>
        <c:lblOffset val="100"/>
        <c:noMultiLvlLbl val="0"/>
      </c:catAx>
      <c:valAx>
        <c:axId val="123408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962672"/>
        <c:crosses val="autoZero"/>
        <c:crossBetween val="between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87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C57-9D46-A46E-68738C39AC90}"/>
              </c:ext>
            </c:extLst>
          </c:dPt>
          <c:dPt>
            <c:idx val="1"/>
            <c:invertIfNegative val="0"/>
            <c:bubble3D val="0"/>
            <c:spPr>
              <a:solidFill>
                <a:srgbClr val="AFABAB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C57-9D46-A46E-68738C39AC90}"/>
              </c:ext>
            </c:extLst>
          </c:dPt>
          <c:dPt>
            <c:idx val="2"/>
            <c:invertIfNegative val="0"/>
            <c:bubble3D val="0"/>
            <c:spPr>
              <a:pattFill prst="dkUpDiag">
                <a:fgClr>
                  <a:schemeClr val="accent3">
                    <a:lumMod val="50000"/>
                  </a:schemeClr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57-9D46-A46E-68738C39AC90}"/>
              </c:ext>
            </c:extLst>
          </c:dPt>
          <c:dPt>
            <c:idx val="3"/>
            <c:invertIfNegative val="0"/>
            <c:bubble3D val="0"/>
            <c:spPr>
              <a:pattFill prst="dkUpDiag">
                <a:fgClr>
                  <a:srgbClr val="AFABAB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57-9D46-A46E-68738C39AC9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C57-9D46-A46E-68738C39AC90}"/>
              </c:ext>
            </c:extLst>
          </c:dPt>
          <c:cat>
            <c:strRef>
              <c:f>'HE-CE'!$B$68:$F$68</c:f>
              <c:strCache>
                <c:ptCount val="5"/>
                <c:pt idx="0">
                  <c:v>Perf-Opt ($)</c:v>
                </c:pt>
                <c:pt idx="1">
                  <c:v>Acc-Opt ($)</c:v>
                </c:pt>
                <c:pt idx="2">
                  <c:v>Perf-Opt($$$)</c:v>
                </c:pt>
                <c:pt idx="3">
                  <c:v>Acc-Opt ($$$)</c:v>
                </c:pt>
                <c:pt idx="4">
                  <c:v>MegIS ($)</c:v>
                </c:pt>
              </c:strCache>
            </c:strRef>
          </c:cat>
          <c:val>
            <c:numRef>
              <c:f>'HE-CE'!$B$69:$F$69</c:f>
              <c:numCache>
                <c:formatCode>General</c:formatCode>
                <c:ptCount val="5"/>
                <c:pt idx="0">
                  <c:v>1</c:v>
                </c:pt>
                <c:pt idx="1">
                  <c:v>0.81323741847576647</c:v>
                </c:pt>
                <c:pt idx="2">
                  <c:v>6.8304056727777489</c:v>
                </c:pt>
                <c:pt idx="3">
                  <c:v>2.2454299190556797</c:v>
                </c:pt>
                <c:pt idx="4">
                  <c:v>16.175597899481339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7-9D46-A46E-68738C39A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3962672"/>
        <c:axId val="1234089872"/>
      </c:barChart>
      <c:catAx>
        <c:axId val="123396267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234089872"/>
        <c:crosses val="autoZero"/>
        <c:auto val="1"/>
        <c:lblAlgn val="ctr"/>
        <c:lblOffset val="100"/>
        <c:noMultiLvlLbl val="0"/>
      </c:catAx>
      <c:valAx>
        <c:axId val="123408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962672"/>
        <c:crosses val="autoZero"/>
        <c:crossBetween val="between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99997476846564"/>
          <c:y val="6.0792740270866459E-2"/>
          <c:w val="0.85619614060319249"/>
          <c:h val="0.76889651720575924"/>
        </c:manualLayout>
      </c:layout>
      <c:barChart>
        <c:barDir val="col"/>
        <c:grouping val="clustered"/>
        <c:varyColors val="0"/>
        <c:ser>
          <c:idx val="0"/>
          <c:order val="0"/>
          <c:tx>
            <c:v>ISP</c:v>
          </c:tx>
          <c:spPr>
            <a:solidFill>
              <a:schemeClr val="bg2">
                <a:lumMod val="5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ENERGY!$D$5:$D$8</c:f>
              <c:strCache>
                <c:ptCount val="4"/>
                <c:pt idx="0">
                  <c:v>BMI</c:v>
                </c:pt>
                <c:pt idx="1">
                  <c:v>IMS</c:v>
                </c:pt>
                <c:pt idx="2">
                  <c:v>KCS</c:v>
                </c:pt>
                <c:pt idx="3">
                  <c:v>AVG</c:v>
                </c:pt>
              </c:strCache>
            </c:strRef>
          </c:cat>
          <c:val>
            <c:numRef>
              <c:f>ENERGY!$E$5:$E$8</c:f>
              <c:numCache>
                <c:formatCode>General</c:formatCode>
                <c:ptCount val="4"/>
                <c:pt idx="0">
                  <c:v>8.2558142552404465</c:v>
                </c:pt>
                <c:pt idx="1">
                  <c:v>5.4514223057332885</c:v>
                </c:pt>
                <c:pt idx="2">
                  <c:v>7.477704136952477</c:v>
                </c:pt>
                <c:pt idx="3">
                  <c:v>7.1709307482271578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7-426C-A64F-373C6E3926FE}"/>
            </c:ext>
          </c:extLst>
        </c:ser>
        <c:ser>
          <c:idx val="1"/>
          <c:order val="1"/>
          <c:tx>
            <c:v>ParaBit</c:v>
          </c:tx>
          <c:spPr>
            <a:solidFill>
              <a:schemeClr val="bg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ENERGY!$D$5:$D$8</c:f>
              <c:strCache>
                <c:ptCount val="4"/>
                <c:pt idx="0">
                  <c:v>BMI</c:v>
                </c:pt>
                <c:pt idx="1">
                  <c:v>IMS</c:v>
                </c:pt>
                <c:pt idx="2">
                  <c:v>KCS</c:v>
                </c:pt>
                <c:pt idx="3">
                  <c:v>AVG</c:v>
                </c:pt>
              </c:strCache>
            </c:strRef>
          </c:cat>
          <c:val>
            <c:numRef>
              <c:f>ENERGY!$F$5:$F$8</c:f>
              <c:numCache>
                <c:formatCode>General</c:formatCode>
                <c:ptCount val="4"/>
                <c:pt idx="0">
                  <c:v>49.44897867787212</c:v>
                </c:pt>
                <c:pt idx="1">
                  <c:v>8.776115803712651</c:v>
                </c:pt>
                <c:pt idx="2">
                  <c:v>38.17617774721154</c:v>
                </c:pt>
                <c:pt idx="3">
                  <c:v>29.127737369122812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77-426C-A64F-373C6E3926FE}"/>
            </c:ext>
          </c:extLst>
        </c:ser>
        <c:ser>
          <c:idx val="2"/>
          <c:order val="2"/>
          <c:tx>
            <c:v>Flash-Cosmos</c:v>
          </c:tx>
          <c:spPr>
            <a:solidFill>
              <a:srgbClr val="70AD47">
                <a:lumMod val="20000"/>
                <a:lumOff val="80000"/>
              </a:srgb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ENERGY!$D$5:$D$8</c:f>
              <c:strCache>
                <c:ptCount val="4"/>
                <c:pt idx="0">
                  <c:v>BMI</c:v>
                </c:pt>
                <c:pt idx="1">
                  <c:v>IMS</c:v>
                </c:pt>
                <c:pt idx="2">
                  <c:v>KCS</c:v>
                </c:pt>
                <c:pt idx="3">
                  <c:v>AVG</c:v>
                </c:pt>
              </c:strCache>
            </c:strRef>
          </c:cat>
          <c:val>
            <c:numRef>
              <c:f>ENERGY!$G$5:$G$8</c:f>
              <c:numCache>
                <c:formatCode>General</c:formatCode>
                <c:ptCount val="4"/>
                <c:pt idx="0">
                  <c:v>582.85334743651617</c:v>
                </c:pt>
                <c:pt idx="1">
                  <c:v>8.9811027730291624</c:v>
                </c:pt>
                <c:pt idx="2">
                  <c:v>76.595427908429585</c:v>
                </c:pt>
                <c:pt idx="3">
                  <c:v>95.93856532866269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77-426C-A64F-373C6E392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47976816"/>
        <c:axId val="647970992"/>
      </c:barChart>
      <c:catAx>
        <c:axId val="6479768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647970992"/>
        <c:crosses val="autoZero"/>
        <c:auto val="1"/>
        <c:lblAlgn val="ctr"/>
        <c:lblOffset val="0"/>
        <c:noMultiLvlLbl val="0"/>
      </c:catAx>
      <c:valAx>
        <c:axId val="647970992"/>
        <c:scaling>
          <c:logBase val="10"/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one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976816"/>
        <c:crosses val="autoZero"/>
        <c:crossBetween val="between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3794452531705"/>
          <c:y val="0.4720811877737654"/>
          <c:w val="0.78471736236717449"/>
          <c:h val="0.51805209680702957"/>
        </c:manualLayout>
      </c:layout>
      <c:pieChart>
        <c:varyColors val="1"/>
        <c:ser>
          <c:idx val="0"/>
          <c:order val="0"/>
          <c:spPr>
            <a:ln w="158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ABD1F4"/>
              </a:solidFill>
              <a:ln w="15875">
                <a:solidFill>
                  <a:schemeClr val="tx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AF9-094A-9156-BF3B334B215C}"/>
              </c:ext>
            </c:extLst>
          </c:dPt>
          <c:dPt>
            <c:idx val="1"/>
            <c:bubble3D val="0"/>
            <c:spPr>
              <a:solidFill>
                <a:srgbClr val="8BB778"/>
              </a:solidFill>
              <a:ln w="15875">
                <a:solidFill>
                  <a:schemeClr val="tx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AF9-094A-9156-BF3B334B215C}"/>
              </c:ext>
            </c:extLst>
          </c:dPt>
          <c:dPt>
            <c:idx val="2"/>
            <c:bubble3D val="0"/>
            <c:spPr>
              <a:solidFill>
                <a:srgbClr val="ED8682"/>
              </a:solidFill>
              <a:ln w="15875">
                <a:solidFill>
                  <a:schemeClr val="tx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AF9-094A-9156-BF3B334B215C}"/>
              </c:ext>
            </c:extLst>
          </c:dPt>
          <c:dLbls>
            <c:delete val="1"/>
          </c:dLbls>
          <c:cat>
            <c:strRef>
              <c:f>Sheet1!$A$5:$A$7</c:f>
              <c:strCache>
                <c:ptCount val="3"/>
                <c:pt idx="0">
                  <c:v>Species#1</c:v>
                </c:pt>
                <c:pt idx="1">
                  <c:v>Species#2</c:v>
                </c:pt>
                <c:pt idx="2">
                  <c:v>Species#3</c:v>
                </c:pt>
              </c:strCache>
            </c:strRef>
          </c:cat>
          <c:val>
            <c:numRef>
              <c:f>Sheet1!$B$5:$B$7</c:f>
              <c:numCache>
                <c:formatCode>0%</c:formatCode>
                <c:ptCount val="3"/>
                <c:pt idx="0">
                  <c:v>0.6</c:v>
                </c:pt>
                <c:pt idx="1">
                  <c:v>0.25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F9-094A-9156-BF3B334B215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86992707574137"/>
          <c:y val="0.10317777962036945"/>
          <c:w val="0.85448975838048125"/>
          <c:h val="0.71761906508317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'main-result-sweep-inputs'!$J$34</c:f>
              <c:strCache>
                <c:ptCount val="1"/>
                <c:pt idx="0">
                  <c:v>P-Opt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'main-result-sweep-inputs'!$K$33:$N$33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'main-result-sweep-inputs'!$K$34:$N$34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5-8B46-BE30-D3E8ED01EA75}"/>
            </c:ext>
          </c:extLst>
        </c:ser>
        <c:ser>
          <c:idx val="1"/>
          <c:order val="1"/>
          <c:tx>
            <c:strRef>
              <c:f>'main-result-sweep-inputs'!$J$35</c:f>
              <c:strCache>
                <c:ptCount val="1"/>
                <c:pt idx="0">
                  <c:v>A-Opt</c:v>
                </c:pt>
              </c:strCache>
            </c:strRef>
          </c:tx>
          <c:spPr>
            <a:solidFill>
              <a:srgbClr val="AFABAB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'main-result-sweep-inputs'!$K$33:$N$33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'main-result-sweep-inputs'!$K$35:$N$35</c:f>
              <c:numCache>
                <c:formatCode>General</c:formatCode>
                <c:ptCount val="4"/>
                <c:pt idx="0">
                  <c:v>0.43101117604194944</c:v>
                </c:pt>
                <c:pt idx="1">
                  <c:v>0.3892054209824598</c:v>
                </c:pt>
                <c:pt idx="2">
                  <c:v>0.35038535632254342</c:v>
                </c:pt>
                <c:pt idx="3">
                  <c:v>0.3888103225325622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C5-8B46-BE30-D3E8ED01EA75}"/>
            </c:ext>
          </c:extLst>
        </c:ser>
        <c:ser>
          <c:idx val="6"/>
          <c:order val="2"/>
          <c:tx>
            <c:strRef>
              <c:f>'main-result-sweep-inputs'!$J$40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rgbClr val="70AD47">
                <a:lumMod val="20000"/>
                <a:lumOff val="80000"/>
              </a:srgbClr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'main-result-sweep-inputs'!$K$33:$N$33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'main-result-sweep-inputs'!$K$40:$N$40</c:f>
              <c:numCache>
                <c:formatCode>General</c:formatCode>
                <c:ptCount val="4"/>
                <c:pt idx="0">
                  <c:v>5.3489373604272759</c:v>
                </c:pt>
                <c:pt idx="1">
                  <c:v>5.6406004275875681</c:v>
                </c:pt>
                <c:pt idx="2">
                  <c:v>6.3870588989342778</c:v>
                </c:pt>
                <c:pt idx="3">
                  <c:v>5.7760541542036146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C5-8B46-BE30-D3E8ED01E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1198127"/>
        <c:axId val="1481897247"/>
      </c:barChart>
      <c:catAx>
        <c:axId val="471198127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481897247"/>
        <c:crosses val="autoZero"/>
        <c:auto val="1"/>
        <c:lblAlgn val="ctr"/>
        <c:lblOffset val="100"/>
        <c:noMultiLvlLbl val="0"/>
      </c:catAx>
      <c:valAx>
        <c:axId val="1481897247"/>
        <c:scaling>
          <c:orientation val="minMax"/>
          <c:max val="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198127"/>
        <c:crosses val="autoZero"/>
        <c:crossBetween val="between"/>
        <c:majorUnit val="1"/>
        <c:minorUnit val="0.5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15875"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86992707574137"/>
          <c:y val="0.10317777962036945"/>
          <c:w val="0.85448975838048125"/>
          <c:h val="0.71761906508317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'main-result-sweep-inputs'!$J$34</c:f>
              <c:strCache>
                <c:ptCount val="1"/>
                <c:pt idx="0">
                  <c:v>P-Opt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'main-result-sweep-inputs'!$K$33:$N$33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'main-result-sweep-inputs'!$K$34:$N$34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BF-E343-BA74-BD9A30509537}"/>
            </c:ext>
          </c:extLst>
        </c:ser>
        <c:ser>
          <c:idx val="1"/>
          <c:order val="1"/>
          <c:tx>
            <c:strRef>
              <c:f>'main-result-sweep-inputs'!$J$35</c:f>
              <c:strCache>
                <c:ptCount val="1"/>
                <c:pt idx="0">
                  <c:v>A-Opt</c:v>
                </c:pt>
              </c:strCache>
            </c:strRef>
          </c:tx>
          <c:spPr>
            <a:solidFill>
              <a:srgbClr val="AFABAB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'main-result-sweep-inputs'!$K$33:$N$33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'main-result-sweep-inputs'!$K$35:$N$35</c:f>
              <c:numCache>
                <c:formatCode>General</c:formatCode>
                <c:ptCount val="4"/>
                <c:pt idx="0">
                  <c:v>0.43101117604194944</c:v>
                </c:pt>
                <c:pt idx="1">
                  <c:v>0.3892054209824598</c:v>
                </c:pt>
                <c:pt idx="2">
                  <c:v>0.35038535632254342</c:v>
                </c:pt>
                <c:pt idx="3">
                  <c:v>0.3888103225325622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BF-E343-BA74-BD9A30509537}"/>
            </c:ext>
          </c:extLst>
        </c:ser>
        <c:ser>
          <c:idx val="6"/>
          <c:order val="2"/>
          <c:tx>
            <c:strRef>
              <c:f>'main-result-sweep-inputs'!$J$40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rgbClr val="70AD47">
                <a:lumMod val="20000"/>
                <a:lumOff val="80000"/>
              </a:srgbClr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'main-result-sweep-inputs'!$K$33:$N$33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'main-result-sweep-inputs'!$K$40:$N$40</c:f>
              <c:numCache>
                <c:formatCode>General</c:formatCode>
                <c:ptCount val="4"/>
                <c:pt idx="0">
                  <c:v>5.3489373604272759</c:v>
                </c:pt>
                <c:pt idx="1">
                  <c:v>5.6406004275875681</c:v>
                </c:pt>
                <c:pt idx="2">
                  <c:v>6.3870588989342778</c:v>
                </c:pt>
                <c:pt idx="3">
                  <c:v>5.7760541542036146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BF-E343-BA74-BD9A30509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1198127"/>
        <c:axId val="1481897247"/>
      </c:barChart>
      <c:catAx>
        <c:axId val="471198127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481897247"/>
        <c:crosses val="autoZero"/>
        <c:auto val="1"/>
        <c:lblAlgn val="ctr"/>
        <c:lblOffset val="100"/>
        <c:noMultiLvlLbl val="0"/>
      </c:catAx>
      <c:valAx>
        <c:axId val="1481897247"/>
        <c:scaling>
          <c:orientation val="minMax"/>
          <c:max val="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198127"/>
        <c:crosses val="autoZero"/>
        <c:crossBetween val="between"/>
        <c:majorUnit val="1"/>
        <c:minorUnit val="0.5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15875"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55E-2"/>
          <c:y val="0.11545307375635977"/>
          <c:w val="0.92049808706531777"/>
          <c:h val="0.720672916509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'main-result-sweep-inputs'!$J$42</c:f>
              <c:strCache>
                <c:ptCount val="1"/>
                <c:pt idx="0">
                  <c:v>P-Opt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'main-result-sweep-inputs'!$K$41:$N$41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'main-result-sweep-inputs'!$K$42:$N$42</c:f>
              <c:numCache>
                <c:formatCode>General</c:formatCode>
                <c:ptCount val="4"/>
                <c:pt idx="0">
                  <c:v>0.99999999810450313</c:v>
                </c:pt>
                <c:pt idx="1">
                  <c:v>0.99999999822560204</c:v>
                </c:pt>
                <c:pt idx="2">
                  <c:v>1</c:v>
                </c:pt>
                <c:pt idx="3">
                  <c:v>0.99999999877670176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48-3443-BB17-570B2EC54A59}"/>
            </c:ext>
          </c:extLst>
        </c:ser>
        <c:ser>
          <c:idx val="1"/>
          <c:order val="1"/>
          <c:tx>
            <c:strRef>
              <c:f>'main-result-sweep-inputs'!$J$43</c:f>
              <c:strCache>
                <c:ptCount val="1"/>
                <c:pt idx="0">
                  <c:v>A-Opt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'main-result-sweep-inputs'!$K$41:$N$41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'main-result-sweep-inputs'!$K$43:$N$43</c:f>
              <c:numCache>
                <c:formatCode>General</c:formatCode>
                <c:ptCount val="4"/>
                <c:pt idx="0">
                  <c:v>0.3835967636967928</c:v>
                </c:pt>
                <c:pt idx="1">
                  <c:v>0.29101259912289312</c:v>
                </c:pt>
                <c:pt idx="2">
                  <c:v>0.31974006594307702</c:v>
                </c:pt>
                <c:pt idx="3">
                  <c:v>0.32925162632429655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48-3443-BB17-570B2EC54A59}"/>
            </c:ext>
          </c:extLst>
        </c:ser>
        <c:ser>
          <c:idx val="6"/>
          <c:order val="2"/>
          <c:tx>
            <c:strRef>
              <c:f>'main-result-sweep-inputs'!$J$48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rgbClr val="70AD47">
                <a:lumMod val="20000"/>
                <a:lumOff val="80000"/>
              </a:srgbClr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'main-result-sweep-inputs'!$K$41:$N$41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'main-result-sweep-inputs'!$K$48:$N$48</c:f>
              <c:numCache>
                <c:formatCode>General</c:formatCode>
                <c:ptCount val="4"/>
                <c:pt idx="0">
                  <c:v>2.6616608657722005</c:v>
                </c:pt>
                <c:pt idx="1">
                  <c:v>3.6664243098156817</c:v>
                </c:pt>
                <c:pt idx="2">
                  <c:v>6.5218270392284161</c:v>
                </c:pt>
                <c:pt idx="3">
                  <c:v>3.9925917650750353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48-3443-BB17-570B2EC54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82212447"/>
        <c:axId val="1482607263"/>
      </c:barChart>
      <c:catAx>
        <c:axId val="1482212447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482607263"/>
        <c:crosses val="autoZero"/>
        <c:auto val="1"/>
        <c:lblAlgn val="ctr"/>
        <c:lblOffset val="100"/>
        <c:noMultiLvlLbl val="0"/>
      </c:catAx>
      <c:valAx>
        <c:axId val="1482607263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2212447"/>
        <c:crosses val="autoZero"/>
        <c:crossBetween val="between"/>
        <c:majorUnit val="1"/>
        <c:minorUnit val="0.5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sieve!$B$24:$B$27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sieve!$C$24:$C$27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A-914A-AA7D-EC3A04BD38F6}"/>
            </c:ext>
          </c:extLst>
        </c:ser>
        <c:ser>
          <c:idx val="1"/>
          <c:order val="1"/>
          <c:spPr>
            <a:solidFill>
              <a:srgbClr val="C6BCE1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sieve!$B$24:$B$27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sieve!$D$24:$D$27</c:f>
              <c:numCache>
                <c:formatCode>General</c:formatCode>
                <c:ptCount val="4"/>
                <c:pt idx="0">
                  <c:v>4.8422208510883893</c:v>
                </c:pt>
                <c:pt idx="1">
                  <c:v>4.8446032869547722</c:v>
                </c:pt>
                <c:pt idx="2">
                  <c:v>5.059552539547937</c:v>
                </c:pt>
                <c:pt idx="3">
                  <c:v>4.9144128855047846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9A-914A-AA7D-EC3A04BD3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1198127"/>
        <c:axId val="1481897247"/>
      </c:barChart>
      <c:catAx>
        <c:axId val="471198127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481897247"/>
        <c:crosses val="autoZero"/>
        <c:auto val="1"/>
        <c:lblAlgn val="ctr"/>
        <c:lblOffset val="100"/>
        <c:noMultiLvlLbl val="0"/>
      </c:catAx>
      <c:valAx>
        <c:axId val="148189724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198127"/>
        <c:crosses val="autoZero"/>
        <c:crossBetween val="between"/>
        <c:majorUnit val="2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orbel" panose="020B0503020204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sieve!$B$28:$B$31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sieve!$C$28:$C$31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0-6E4E-9E0F-7C255CE71D47}"/>
            </c:ext>
          </c:extLst>
        </c:ser>
        <c:ser>
          <c:idx val="1"/>
          <c:order val="1"/>
          <c:spPr>
            <a:solidFill>
              <a:srgbClr val="C6BCE1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sieve!$B$28:$B$31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sieve!$D$28:$D$31</c:f>
              <c:numCache>
                <c:formatCode>General</c:formatCode>
                <c:ptCount val="4"/>
                <c:pt idx="0">
                  <c:v>1.4620315502230912</c:v>
                </c:pt>
                <c:pt idx="1">
                  <c:v>1.7797725132603577</c:v>
                </c:pt>
                <c:pt idx="2">
                  <c:v>2.7359138369483249</c:v>
                </c:pt>
                <c:pt idx="3">
                  <c:v>1.9237171582001131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80-6E4E-9E0F-7C255CE71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1198127"/>
        <c:axId val="1481897247"/>
      </c:barChart>
      <c:catAx>
        <c:axId val="471198127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481897247"/>
        <c:crosses val="autoZero"/>
        <c:auto val="1"/>
        <c:lblAlgn val="ctr"/>
        <c:lblOffset val="100"/>
        <c:noMultiLvlLbl val="0"/>
      </c:catAx>
      <c:valAx>
        <c:axId val="1481897247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198127"/>
        <c:crosses val="autoZero"/>
        <c:crossBetween val="between"/>
        <c:majorUnit val="1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orbel" panose="020B050302020402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87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170BC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7F-2443-95E2-662E27B805C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A7F-2443-95E2-662E27B805C6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7F-2443-95E2-662E27B805C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A7F-2443-95E2-662E27B805C6}"/>
              </c:ext>
            </c:extLst>
          </c:dPt>
          <c:cat>
            <c:strRef>
              <c:f>energy!$D$43:$D$46</c:f>
              <c:strCache>
                <c:ptCount val="4"/>
                <c:pt idx="0">
                  <c:v>Perf-Opt</c:v>
                </c:pt>
                <c:pt idx="1">
                  <c:v>Acc-Opt</c:v>
                </c:pt>
                <c:pt idx="2">
                  <c:v>PIM</c:v>
                </c:pt>
                <c:pt idx="3">
                  <c:v>MegIS</c:v>
                </c:pt>
              </c:strCache>
            </c:strRef>
          </c:cat>
          <c:val>
            <c:numRef>
              <c:f>energy!$E$43:$E$46</c:f>
              <c:numCache>
                <c:formatCode>General</c:formatCode>
                <c:ptCount val="4"/>
                <c:pt idx="0">
                  <c:v>1</c:v>
                </c:pt>
                <c:pt idx="1">
                  <c:v>0.35526315789473689</c:v>
                </c:pt>
                <c:pt idx="2">
                  <c:v>2.8421052631578951</c:v>
                </c:pt>
                <c:pt idx="3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F-2443-95E2-662E27B80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8721503"/>
        <c:axId val="608604735"/>
      </c:barChart>
      <c:catAx>
        <c:axId val="608721503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608604735"/>
        <c:crosses val="autoZero"/>
        <c:auto val="1"/>
        <c:lblAlgn val="ctr"/>
        <c:lblOffset val="100"/>
        <c:noMultiLvlLbl val="0"/>
      </c:catAx>
      <c:valAx>
        <c:axId val="608604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721503"/>
        <c:crosses val="autoZero"/>
        <c:crossBetween val="between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0.0379</cdr:x>
      <cdr:y>0.01909</cdr:y>
    </cdr:from>
    <cdr:to>
      <cdr:x>0.11963</cdr:x>
      <cdr:y>0.83152</cdr:y>
    </cdr:to>
    <cdr:grpSp>
      <cdr:nvGrpSpPr>
        <cdr:cNvPr id="7" name="Group 6">
          <a:extLst xmlns:a="http://schemas.openxmlformats.org/drawingml/2006/main">
            <a:ext uri="{FF2B5EF4-FFF2-40B4-BE49-F238E27FC236}">
              <a16:creationId xmlns:a16="http://schemas.microsoft.com/office/drawing/2014/main" id="{E8315B2C-785E-952C-12C8-8E36D665364A}"/>
            </a:ext>
          </a:extLst>
        </cdr:cNvPr>
        <cdr:cNvGrpSpPr/>
      </cdr:nvGrpSpPr>
      <cdr:grpSpPr>
        <a:xfrm xmlns:a="http://schemas.openxmlformats.org/drawingml/2006/main">
          <a:off x="171693" y="50365"/>
          <a:ext cx="370251" cy="2143429"/>
          <a:chOff x="215538" y="-11318"/>
          <a:chExt cx="464563" cy="3282175"/>
        </a:xfrm>
      </cdr:grpSpPr>
      <cdr:sp macro="" textlink="">
        <cdr:nvSpPr>
          <cdr:cNvPr id="3" name="TextBox 241">
            <a:extLst xmlns:a="http://schemas.openxmlformats.org/drawingml/2006/main">
              <a:ext uri="{FF2B5EF4-FFF2-40B4-BE49-F238E27FC236}">
                <a16:creationId xmlns:a16="http://schemas.microsoft.com/office/drawing/2014/main" id="{067E9A6A-867F-8D86-4B56-9CB82D8F2D02}"/>
              </a:ext>
            </a:extLst>
          </cdr:cNvPr>
          <cdr:cNvSpPr txBox="1"/>
        </cdr:nvSpPr>
        <cdr:spPr>
          <a:xfrm xmlns:a="http://schemas.openxmlformats.org/drawingml/2006/main">
            <a:off x="215538" y="930177"/>
            <a:ext cx="464563" cy="27065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lIns="0" tIns="0" rIns="0" bIns="0" rtlCol="0" anchor="ctr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en-US" sz="1800" b="1" dirty="0">
                <a:latin typeface="Cambria" panose="02040503050406030204" pitchFamily="18" charset="0"/>
              </a:rPr>
              <a:t>10</a:t>
            </a:r>
            <a:r>
              <a:rPr lang="en-US" sz="1800" b="1" baseline="30000" dirty="0">
                <a:latin typeface="Cambria" panose="02040503050406030204" pitchFamily="18" charset="0"/>
              </a:rPr>
              <a:t>2</a:t>
            </a:r>
            <a:endParaRPr lang="en-CH" sz="1600" b="1" baseline="30000" dirty="0">
              <a:latin typeface="Cambria" panose="02040503050406030204" pitchFamily="18" charset="0"/>
            </a:endParaRPr>
          </a:p>
        </cdr:txBody>
      </cdr:sp>
      <cdr:sp macro="" textlink="">
        <cdr:nvSpPr>
          <cdr:cNvPr id="4" name="TextBox 241">
            <a:extLst xmlns:a="http://schemas.openxmlformats.org/drawingml/2006/main">
              <a:ext uri="{FF2B5EF4-FFF2-40B4-BE49-F238E27FC236}">
                <a16:creationId xmlns:a16="http://schemas.microsoft.com/office/drawing/2014/main" id="{D9CE21B9-F7AF-F11E-3660-810C065B0B11}"/>
              </a:ext>
            </a:extLst>
          </cdr:cNvPr>
          <cdr:cNvSpPr txBox="1"/>
        </cdr:nvSpPr>
        <cdr:spPr>
          <a:xfrm xmlns:a="http://schemas.openxmlformats.org/drawingml/2006/main">
            <a:off x="215538" y="2921807"/>
            <a:ext cx="464563" cy="349050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lIns="0" tIns="0" rIns="0" bIns="0" rtlCol="0" anchor="ctr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en-US" sz="1800" b="1" dirty="0">
                <a:latin typeface="Cambria" panose="02040503050406030204" pitchFamily="18" charset="0"/>
              </a:rPr>
              <a:t>1</a:t>
            </a:r>
            <a:endParaRPr lang="en-CH" sz="1600" b="1" baseline="30000" dirty="0">
              <a:latin typeface="Cambria" panose="02040503050406030204" pitchFamily="18" charset="0"/>
            </a:endParaRPr>
          </a:p>
        </cdr:txBody>
      </cdr:sp>
      <cdr:sp macro="" textlink="">
        <cdr:nvSpPr>
          <cdr:cNvPr id="5" name="TextBox 241">
            <a:extLst xmlns:a="http://schemas.openxmlformats.org/drawingml/2006/main">
              <a:ext uri="{FF2B5EF4-FFF2-40B4-BE49-F238E27FC236}">
                <a16:creationId xmlns:a16="http://schemas.microsoft.com/office/drawing/2014/main" id="{067E9A6A-867F-8D86-4B56-9CB82D8F2D02}"/>
              </a:ext>
            </a:extLst>
          </cdr:cNvPr>
          <cdr:cNvSpPr txBox="1"/>
        </cdr:nvSpPr>
        <cdr:spPr>
          <a:xfrm xmlns:a="http://schemas.openxmlformats.org/drawingml/2006/main">
            <a:off x="215538" y="1955732"/>
            <a:ext cx="464563" cy="42416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lIns="0" tIns="0" rIns="0" bIns="0" rtlCol="0" anchor="ctr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en-US" sz="1800" b="1" dirty="0">
                <a:latin typeface="Cambria" panose="02040503050406030204" pitchFamily="18" charset="0"/>
              </a:rPr>
              <a:t>10</a:t>
            </a:r>
            <a:r>
              <a:rPr lang="en-US" sz="1800" b="1" baseline="30000" dirty="0">
                <a:latin typeface="Cambria" panose="02040503050406030204" pitchFamily="18" charset="0"/>
              </a:rPr>
              <a:t>1</a:t>
            </a:r>
            <a:endParaRPr lang="en-CH" sz="1600" b="1" baseline="30000" dirty="0">
              <a:latin typeface="Cambria" panose="02040503050406030204" pitchFamily="18" charset="0"/>
            </a:endParaRPr>
          </a:p>
        </cdr:txBody>
      </cdr:sp>
      <cdr:sp macro="" textlink="">
        <cdr:nvSpPr>
          <cdr:cNvPr id="6" name="TextBox 241">
            <a:extLst xmlns:a="http://schemas.openxmlformats.org/drawingml/2006/main">
              <a:ext uri="{FF2B5EF4-FFF2-40B4-BE49-F238E27FC236}">
                <a16:creationId xmlns:a16="http://schemas.microsoft.com/office/drawing/2014/main" id="{F8053D14-DD33-0698-D47F-F02DFB8D51B6}"/>
              </a:ext>
            </a:extLst>
          </cdr:cNvPr>
          <cdr:cNvSpPr txBox="1"/>
        </cdr:nvSpPr>
        <cdr:spPr>
          <a:xfrm xmlns:a="http://schemas.openxmlformats.org/drawingml/2006/main">
            <a:off x="215538" y="-11318"/>
            <a:ext cx="464563" cy="27065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lIns="0" tIns="0" rIns="0" bIns="0" rtlCol="0" anchor="ctr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en-US" sz="1800" b="1" dirty="0">
                <a:latin typeface="Cambria" panose="02040503050406030204" pitchFamily="18" charset="0"/>
              </a:rPr>
              <a:t>10</a:t>
            </a:r>
            <a:r>
              <a:rPr lang="en-US" sz="1800" b="1" baseline="30000" dirty="0">
                <a:latin typeface="Cambria" panose="02040503050406030204" pitchFamily="18" charset="0"/>
              </a:rPr>
              <a:t>3</a:t>
            </a:r>
            <a:endParaRPr lang="en-CH" sz="1600" b="1" baseline="30000" dirty="0">
              <a:latin typeface="Cambria" panose="02040503050406030204" pitchFamily="18" charset="0"/>
            </a:endParaRP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0.02001</cdr:y>
    </cdr:from>
    <cdr:to>
      <cdr:x>0.11953</cdr:x>
      <cdr:y>0.8567</cdr:y>
    </cdr:to>
    <cdr:grpSp>
      <cdr:nvGrpSpPr>
        <cdr:cNvPr id="7" name="Group 6">
          <a:extLst xmlns:a="http://schemas.openxmlformats.org/drawingml/2006/main">
            <a:ext uri="{FF2B5EF4-FFF2-40B4-BE49-F238E27FC236}">
              <a16:creationId xmlns:a16="http://schemas.microsoft.com/office/drawing/2014/main" id="{B3FD97C9-51BA-7AC0-99BC-85DA97DD0365}"/>
            </a:ext>
          </a:extLst>
        </cdr:cNvPr>
        <cdr:cNvGrpSpPr/>
      </cdr:nvGrpSpPr>
      <cdr:grpSpPr>
        <a:xfrm xmlns:a="http://schemas.openxmlformats.org/drawingml/2006/main">
          <a:off x="0" y="54491"/>
          <a:ext cx="511631" cy="2278463"/>
          <a:chOff x="2" y="56599"/>
          <a:chExt cx="814450" cy="2366113"/>
        </a:xfrm>
      </cdr:grpSpPr>
      <cdr:sp macro="" textlink="">
        <cdr:nvSpPr>
          <cdr:cNvPr id="2" name="TextBox 241">
            <a:extLst xmlns:a="http://schemas.openxmlformats.org/drawingml/2006/main">
              <a:ext uri="{FF2B5EF4-FFF2-40B4-BE49-F238E27FC236}">
                <a16:creationId xmlns:a16="http://schemas.microsoft.com/office/drawing/2014/main" id="{D9CE21B9-F7AF-F11E-3660-810C065B0B11}"/>
              </a:ext>
            </a:extLst>
          </cdr:cNvPr>
          <cdr:cNvSpPr txBox="1"/>
        </cdr:nvSpPr>
        <cdr:spPr>
          <a:xfrm xmlns:a="http://schemas.openxmlformats.org/drawingml/2006/main">
            <a:off x="432124" y="2197521"/>
            <a:ext cx="346774" cy="22519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lIns="0" tIns="0" rIns="0" bIns="0" rtlCol="0" anchor="ctr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en-US" sz="1800" b="1" dirty="0">
                <a:latin typeface="Cambria" panose="02040503050406030204" pitchFamily="18" charset="0"/>
              </a:rPr>
              <a:t>1</a:t>
            </a:r>
            <a:endParaRPr lang="en-CH" sz="1600" b="1" baseline="30000" dirty="0">
              <a:latin typeface="Cambria" panose="02040503050406030204" pitchFamily="18" charset="0"/>
            </a:endParaRPr>
          </a:p>
        </cdr:txBody>
      </cdr:sp>
      <cdr:sp macro="" textlink="">
        <cdr:nvSpPr>
          <cdr:cNvPr id="3" name="TextBox 241">
            <a:extLst xmlns:a="http://schemas.openxmlformats.org/drawingml/2006/main">
              <a:ext uri="{FF2B5EF4-FFF2-40B4-BE49-F238E27FC236}">
                <a16:creationId xmlns:a16="http://schemas.microsoft.com/office/drawing/2014/main" id="{067E9A6A-867F-8D86-4B56-9CB82D8F2D02}"/>
              </a:ext>
            </a:extLst>
          </cdr:cNvPr>
          <cdr:cNvSpPr txBox="1"/>
        </cdr:nvSpPr>
        <cdr:spPr>
          <a:xfrm xmlns:a="http://schemas.openxmlformats.org/drawingml/2006/main">
            <a:off x="57171" y="56599"/>
            <a:ext cx="757281" cy="28765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lIns="0" tIns="0" rIns="0" bIns="0" rtlCol="0" anchor="ctr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en-US" sz="1800" b="1" dirty="0">
                <a:latin typeface="Cambria" panose="02040503050406030204" pitchFamily="18" charset="0"/>
              </a:rPr>
              <a:t>10</a:t>
            </a:r>
            <a:r>
              <a:rPr lang="en-US" sz="1800" b="1" baseline="30000" dirty="0">
                <a:latin typeface="Cambria" panose="02040503050406030204" pitchFamily="18" charset="0"/>
              </a:rPr>
              <a:t>4</a:t>
            </a:r>
            <a:endParaRPr lang="en-CH" sz="1600" b="1" baseline="30000" dirty="0">
              <a:latin typeface="Cambria" panose="02040503050406030204" pitchFamily="18" charset="0"/>
            </a:endParaRPr>
          </a:p>
        </cdr:txBody>
      </cdr:sp>
      <cdr:sp macro="" textlink="">
        <cdr:nvSpPr>
          <cdr:cNvPr id="4" name="TextBox 241">
            <a:extLst xmlns:a="http://schemas.openxmlformats.org/drawingml/2006/main">
              <a:ext uri="{FF2B5EF4-FFF2-40B4-BE49-F238E27FC236}">
                <a16:creationId xmlns:a16="http://schemas.microsoft.com/office/drawing/2014/main" id="{5EEF277C-BCC0-4520-9B41-0A2C6CED8C2A}"/>
              </a:ext>
            </a:extLst>
          </cdr:cNvPr>
          <cdr:cNvSpPr txBox="1"/>
        </cdr:nvSpPr>
        <cdr:spPr>
          <a:xfrm xmlns:a="http://schemas.openxmlformats.org/drawingml/2006/main">
            <a:off x="31754" y="580209"/>
            <a:ext cx="782698" cy="28765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lIns="0" tIns="0" rIns="0" bIns="0" rtlCol="0" anchor="ctr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en-US" sz="1800" b="1" dirty="0">
                <a:latin typeface="Cambria" panose="02040503050406030204" pitchFamily="18" charset="0"/>
              </a:rPr>
              <a:t>10</a:t>
            </a:r>
            <a:r>
              <a:rPr lang="en-US" sz="1800" b="1" baseline="30000" dirty="0">
                <a:latin typeface="Cambria" panose="02040503050406030204" pitchFamily="18" charset="0"/>
              </a:rPr>
              <a:t>3</a:t>
            </a:r>
            <a:endParaRPr lang="en-CH" sz="1600" b="1" baseline="30000" dirty="0">
              <a:latin typeface="Cambria" panose="02040503050406030204" pitchFamily="18" charset="0"/>
            </a:endParaRPr>
          </a:p>
        </cdr:txBody>
      </cdr:sp>
      <cdr:sp macro="" textlink="">
        <cdr:nvSpPr>
          <cdr:cNvPr id="5" name="TextBox 241">
            <a:extLst xmlns:a="http://schemas.openxmlformats.org/drawingml/2006/main">
              <a:ext uri="{FF2B5EF4-FFF2-40B4-BE49-F238E27FC236}">
                <a16:creationId xmlns:a16="http://schemas.microsoft.com/office/drawing/2014/main" id="{422C831A-89C2-09A6-8F5C-09F068849955}"/>
              </a:ext>
            </a:extLst>
          </cdr:cNvPr>
          <cdr:cNvSpPr txBox="1"/>
        </cdr:nvSpPr>
        <cdr:spPr>
          <a:xfrm xmlns:a="http://schemas.openxmlformats.org/drawingml/2006/main">
            <a:off x="2" y="1072383"/>
            <a:ext cx="798274" cy="28765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lIns="0" tIns="0" rIns="0" bIns="0" rtlCol="0" anchor="ctr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en-US" sz="1800" b="1" dirty="0">
                <a:latin typeface="Cambria" panose="02040503050406030204" pitchFamily="18" charset="0"/>
              </a:rPr>
              <a:t>10</a:t>
            </a:r>
            <a:r>
              <a:rPr lang="en-US" sz="1800" b="1" baseline="30000" dirty="0">
                <a:latin typeface="Cambria" panose="02040503050406030204" pitchFamily="18" charset="0"/>
              </a:rPr>
              <a:t>2</a:t>
            </a:r>
            <a:endParaRPr lang="en-CH" sz="1600" b="1" baseline="30000" dirty="0">
              <a:latin typeface="Cambria" panose="02040503050406030204" pitchFamily="18" charset="0"/>
            </a:endParaRPr>
          </a:p>
        </cdr:txBody>
      </cdr:sp>
      <cdr:sp macro="" textlink="">
        <cdr:nvSpPr>
          <cdr:cNvPr id="6" name="TextBox 241">
            <a:extLst xmlns:a="http://schemas.openxmlformats.org/drawingml/2006/main">
              <a:ext uri="{FF2B5EF4-FFF2-40B4-BE49-F238E27FC236}">
                <a16:creationId xmlns:a16="http://schemas.microsoft.com/office/drawing/2014/main" id="{B27684C5-3900-F112-6646-1DE7CB9841DE}"/>
              </a:ext>
            </a:extLst>
          </cdr:cNvPr>
          <cdr:cNvSpPr txBox="1"/>
        </cdr:nvSpPr>
        <cdr:spPr>
          <a:xfrm xmlns:a="http://schemas.openxmlformats.org/drawingml/2006/main">
            <a:off x="60344" y="1584531"/>
            <a:ext cx="719449" cy="28765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lIns="0" tIns="0" rIns="0" bIns="0" rtlCol="0" anchor="ctr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en-US" sz="1800" b="1" dirty="0">
                <a:latin typeface="Cambria" panose="02040503050406030204" pitchFamily="18" charset="0"/>
              </a:rPr>
              <a:t>10</a:t>
            </a:r>
            <a:r>
              <a:rPr lang="en-US" sz="1800" b="1" baseline="30000" dirty="0">
                <a:latin typeface="Cambria" panose="02040503050406030204" pitchFamily="18" charset="0"/>
              </a:rPr>
              <a:t>1</a:t>
            </a:r>
            <a:endParaRPr lang="en-CH" sz="1600" b="1" baseline="30000" dirty="0">
              <a:latin typeface="Cambria" panose="02040503050406030204" pitchFamily="18" charset="0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6/21/2025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5" name="Rectangle 7">
            <a:extLst>
              <a:ext uri="{FF2B5EF4-FFF2-40B4-BE49-F238E27FC236}">
                <a16:creationId xmlns:a16="http://schemas.microsoft.com/office/drawing/2014/main" id="{4970873D-26C9-4F4E-BB94-4E1EC127E8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12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82DFE-E98A-254F-BFEC-3824591F84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122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6146" name="Rectangle 2">
            <a:extLst>
              <a:ext uri="{FF2B5EF4-FFF2-40B4-BE49-F238E27FC236}">
                <a16:creationId xmlns:a16="http://schemas.microsoft.com/office/drawing/2014/main" id="{C2A0FF1F-825F-734E-90D6-E0ED72CA90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6147" name="Rectangle 3">
            <a:extLst>
              <a:ext uri="{FF2B5EF4-FFF2-40B4-BE49-F238E27FC236}">
                <a16:creationId xmlns:a16="http://schemas.microsoft.com/office/drawing/2014/main" id="{9CF49887-C12A-984F-8FC8-8B47E5DE7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6018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797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72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656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1" dirty="0"/>
          </a:p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04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729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AB11-ED51-4041-ABF3-98774B656127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210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87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117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581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65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AB11-ED51-4041-ABF3-98774B656127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561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186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427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591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Our key observation is that NAND flash memory has similar organization to digital AND logic, as multiple cells are serially connected to the bitline, </a:t>
            </a:r>
            <a:r>
              <a:rPr lang="en-CH" b="1" dirty="0"/>
              <a:t>[Click] </a:t>
            </a:r>
            <a:r>
              <a:rPr lang="en-CH" b="0" dirty="0"/>
              <a:t>and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629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It also similar to digital OR logic, in that multiple NAND strings are connected to the bitline in parallel. </a:t>
            </a:r>
            <a:r>
              <a:rPr lang="en-CH" b="1" dirty="0"/>
              <a:t>[Click]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829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AB11-ED51-4041-ABF3-98774B656127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8893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455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1" dirty="0">
              <a:solidFill>
                <a:schemeClr val="accent1"/>
              </a:solidFill>
            </a:endParaRPr>
          </a:p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6157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529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623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9827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031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9685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6866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675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5844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0850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2691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Like intra-block MWS, </a:t>
            </a:r>
            <a:r>
              <a:rPr lang="en-CH" b="1" dirty="0"/>
              <a:t>[Click] </a:t>
            </a:r>
            <a:r>
              <a:rPr lang="en-CH" dirty="0"/>
              <a:t>this property holds when we activate more than two wordlines in different blocks at the same time, </a:t>
            </a:r>
            <a:r>
              <a:rPr lang="en-CH" b="1" dirty="0"/>
              <a:t>[Click]</a:t>
            </a:r>
            <a:r>
              <a:rPr lang="en-CH" b="0" dirty="0"/>
              <a:t>, as we can see …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0948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2373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1998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1367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794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3175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5917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7329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6793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AB11-ED51-4041-ABF3-98774B656127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8829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6270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Through our real-device characterization, we demnostrated that both MWS operations are possible without requiring any change ot the cell array of commodity NAND flash chips, </a:t>
            </a:r>
            <a:r>
              <a:rPr lang="en-CH" b="1" dirty="0"/>
              <a:t>[Click] </a:t>
            </a:r>
            <a:r>
              <a:rPr lang="en-CH" b="0" dirty="0"/>
              <a:t>and they can reliably activate multiple wordlines at the same time without significant increase in sensing latency. </a:t>
            </a:r>
            <a:r>
              <a:rPr lang="en-CH" b="1" dirty="0"/>
              <a:t>[Click]</a:t>
            </a:r>
          </a:p>
          <a:p>
            <a:endParaRPr lang="en-CH" b="1" dirty="0"/>
          </a:p>
          <a:p>
            <a:r>
              <a:rPr lang="en-CH" b="0" dirty="0"/>
              <a:t>We also observed no errors in the tested cells when we program data using ESP, which shows that Flash-Cosmos enables reliable in-flash bulk bitwise operations. </a:t>
            </a:r>
            <a:r>
              <a:rPr lang="en-CH" b="1" dirty="0"/>
              <a:t>[Click]</a:t>
            </a:r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9337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312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7085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CH" dirty="0"/>
              <a:t>dd 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4411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CH" dirty="0"/>
              <a:t>irect to the 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3F745-936E-E64C-822F-C311E85D7265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220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AB11-ED51-4041-ABF3-98774B656127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4743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5921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3440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00AE6-2B23-299C-FEBB-676B54CAA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F88EAB-A8F6-3CF7-DB96-BE992D6DAC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F8FF3C-71ED-E209-0734-8ADF25569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ADD8B-8F26-C19C-84F9-4B43DDB80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6226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5B215-E66A-3C63-6B1B-A87A3303D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73705B-F5C1-86BB-6144-C01A077083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C2C1F6-900B-CA8F-E2BB-452334B61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Hi, I’m Nika, and today I will introduce </a:t>
            </a:r>
            <a:r>
              <a:rPr lang="en-US" dirty="0" err="1"/>
              <a:t>GenStore</a:t>
            </a:r>
            <a:r>
              <a:rPr lang="en-US" dirty="0"/>
              <a:t>: A High-Performance In-Storage Processing System </a:t>
            </a:r>
          </a:p>
          <a:p>
            <a:r>
              <a:rPr lang="en-US" dirty="0"/>
              <a:t>for Genome Sequence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7712C-CC16-6E80-1785-21A8C8BE8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1565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7AD76-B776-20B0-E346-E646553D3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9AB9C9-5B3D-D48E-6D4D-8D7987C78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A04D8F-CA02-C9D8-C73F-002791B43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00B050"/>
                </a:solidFill>
                <a:ea typeface="Segoe UI Symbol" panose="020B0502040204020203" pitchFamily="34" charset="0"/>
                <a:cs typeface="Segoe UI Historic" panose="020B0502040204020203" pitchFamily="34" charset="0"/>
              </a:rPr>
              <a:t>Genome sequence analysis (GSA)</a:t>
            </a:r>
            <a:r>
              <a:rPr lang="en-US" sz="1200" b="0" dirty="0"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is critical for many applications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Genome sequencing machines extract smaller fragments of the original DNA sequence, known as reads. [CLICK]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F943D-3CA7-C73E-2FFD-AC8038154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836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3503D-C32A-C3A8-8420-4C5F04D05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1DB7C0-9AE0-5F30-8C29-61633D8F7C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57B776-F6C6-1E5B-2F33-5C7885239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F49415"/>
                </a:solidFill>
                <a:ea typeface="Segoe UI Symbol" panose="020B0502040204020203" pitchFamily="34" charset="0"/>
                <a:cs typeface="Segoe UI Historic" panose="020B0502040204020203" pitchFamily="34" charset="0"/>
              </a:rPr>
              <a:t>Read mapping is the f</a:t>
            </a:r>
            <a:r>
              <a:rPr lang="en-US" sz="1200" b="0" dirty="0">
                <a:ea typeface="Segoe UI Symbol" panose="020B0502040204020203" pitchFamily="34" charset="0"/>
                <a:cs typeface="Segoe UI Historic" panose="020B0502040204020203" pitchFamily="34" charset="0"/>
              </a:rPr>
              <a:t>irst key step in genome sequence analysis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a typeface="Segoe UI Symbol" panose="020B0502040204020203" pitchFamily="34" charset="0"/>
                <a:cs typeface="Segoe UI Historic" panose="020B0502040204020203" pitchFamily="34" charset="0"/>
              </a:rPr>
              <a:t>That </a:t>
            </a:r>
            <a:r>
              <a:rPr lang="en-US" sz="1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Aligns </a:t>
            </a:r>
            <a:r>
              <a:rPr lang="en-US" sz="1200" dirty="0">
                <a:solidFill>
                  <a:srgbClr val="00B050"/>
                </a:solidFill>
                <a:ea typeface="Segoe UI Symbol" panose="020B0502040204020203" pitchFamily="34" charset="0"/>
                <a:cs typeface="Segoe UI Historic" panose="020B0502040204020203" pitchFamily="34" charset="0"/>
              </a:rPr>
              <a:t>reads</a:t>
            </a:r>
            <a:r>
              <a:rPr lang="en-US" sz="1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 to potential </a:t>
            </a:r>
            <a:r>
              <a:rPr lang="en-US" sz="1200" dirty="0">
                <a:solidFill>
                  <a:srgbClr val="00B050"/>
                </a:solidFill>
                <a:ea typeface="Segoe UI Symbol" panose="020B0502040204020203" pitchFamily="34" charset="0"/>
                <a:cs typeface="Segoe UI Historic" panose="020B0502040204020203" pitchFamily="34" charset="0"/>
              </a:rPr>
              <a:t>matching</a:t>
            </a:r>
            <a:r>
              <a:rPr lang="en-US" sz="1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1200" dirty="0">
                <a:solidFill>
                  <a:srgbClr val="00B050"/>
                </a:solidFill>
                <a:ea typeface="Segoe UI Symbol" panose="020B0502040204020203" pitchFamily="34" charset="0"/>
                <a:cs typeface="Segoe UI Historic" panose="020B0502040204020203" pitchFamily="34" charset="0"/>
              </a:rPr>
              <a:t>locations</a:t>
            </a:r>
            <a:r>
              <a:rPr lang="en-US" sz="1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 within the </a:t>
            </a:r>
            <a:r>
              <a:rPr lang="en-US" sz="1200" dirty="0">
                <a:solidFill>
                  <a:srgbClr val="00B050"/>
                </a:solidFill>
                <a:ea typeface="Segoe UI Symbol" panose="020B0502040204020203" pitchFamily="34" charset="0"/>
                <a:cs typeface="Segoe UI Historic" panose="020B0502040204020203" pitchFamily="34" charset="0"/>
              </a:rPr>
              <a:t>reference genome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For each matching location, the </a:t>
            </a:r>
            <a:r>
              <a:rPr lang="en-US" sz="2200" dirty="0">
                <a:solidFill>
                  <a:srgbClr val="00B050"/>
                </a:solidFill>
                <a:ea typeface="Segoe UI Symbol" panose="020B0502040204020203" pitchFamily="34" charset="0"/>
                <a:cs typeface="Segoe UI Historic" panose="020B0502040204020203" pitchFamily="34" charset="0"/>
              </a:rPr>
              <a:t>alignment step</a:t>
            </a:r>
            <a:r>
              <a:rPr lang="en-US" sz="2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 finds the degree of </a:t>
            </a:r>
            <a:r>
              <a:rPr lang="en-US" sz="2200" dirty="0">
                <a:solidFill>
                  <a:srgbClr val="00B050"/>
                </a:solidFill>
                <a:ea typeface="Segoe UI Symbol" panose="020B0502040204020203" pitchFamily="34" charset="0"/>
                <a:cs typeface="Segoe UI Historic" panose="020B0502040204020203" pitchFamily="34" charset="0"/>
              </a:rPr>
              <a:t>similarity between read and reference by calculating the alignment score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orbel" panose="020B0503020204020204" pitchFamily="34" charset="0"/>
              </a:rPr>
              <a:t>Calculating the alignment score requires </a:t>
            </a:r>
            <a:r>
              <a:rPr lang="en-GB" sz="1200" dirty="0">
                <a:solidFill>
                  <a:srgbClr val="E90404"/>
                </a:solidFill>
                <a:effectLst/>
                <a:latin typeface="Corbel" panose="020B0503020204020204" pitchFamily="34" charset="0"/>
              </a:rPr>
              <a:t>computationally-expensive</a:t>
            </a:r>
            <a:r>
              <a:rPr lang="en-GB" sz="1200" dirty="0">
                <a:effectLst/>
                <a:latin typeface="Corbel" panose="020B0503020204020204" pitchFamily="34" charset="0"/>
              </a:rPr>
              <a:t> </a:t>
            </a:r>
            <a:r>
              <a:rPr lang="en-GB" sz="1200" b="1" i="1" dirty="0">
                <a:solidFill>
                  <a:srgbClr val="00B0F0"/>
                </a:solidFill>
                <a:effectLst/>
                <a:latin typeface="Corbel" panose="020B0503020204020204" pitchFamily="34" charset="0"/>
              </a:rPr>
              <a:t>approximate string matching (ASM) </a:t>
            </a:r>
            <a:r>
              <a:rPr lang="en-GB" sz="1200" dirty="0">
                <a:effectLst/>
                <a:latin typeface="Corbel" panose="020B0503020204020204" pitchFamily="34" charset="0"/>
              </a:rPr>
              <a:t>to account for differences between reads and the reference genome.  [CLICK] </a:t>
            </a:r>
            <a:endParaRPr lang="en-GB" sz="120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a typeface="Segoe UI Symbol" panose="020B0502040204020203" pitchFamily="34" charset="0"/>
              <a:cs typeface="Segoe UI Historic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ea typeface="Segoe UI Symbol" panose="020B0502040204020203" pitchFamily="34" charset="0"/>
              <a:cs typeface="Segoe UI Historic" panose="020B0502040204020203" pitchFamily="34" charset="0"/>
            </a:endParaRPr>
          </a:p>
          <a:p>
            <a:endParaRPr lang="en-US" b="0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E1724-9650-431A-A0A4-BE199EF7D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9215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68FE7-6BCE-B516-3176-8B2F8741C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74ED47-1632-BB0B-445B-DB4F168CDB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CFFF68-29F1-B41C-147D-3A75CB424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Read mapping performs alignment on large genomic datasets, containing millions of reads. [CLICK]</a:t>
            </a:r>
          </a:p>
          <a:p>
            <a:r>
              <a:rPr lang="en-CH" dirty="0"/>
              <a:t>Therefore, read mapping is both computationally expensive [CLICK]</a:t>
            </a:r>
          </a:p>
          <a:p>
            <a:r>
              <a:rPr lang="en-CH" dirty="0"/>
              <a:t>And incurs high data movement overhead [CLICK]</a:t>
            </a:r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DD02A-20D4-7FD5-07CD-F34B3039E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215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09437-7086-8D43-B75A-27CE5E6EC5C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3809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485BD-A9F7-C11D-D3CA-54368000A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BAB638-F1B8-4053-5496-ED5DFA0569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059505-5531-DE90-5F82-02A026D25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has been significant effort into improving read mapping performance [CLICK]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efficient heuristics [CLICK]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hardware accelerators [CLICK]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various filters that prune reads that do not require expensive computation [CLICK].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these approaches address the computation overhead in read mapping [CLICK]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[While Reads Move]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 of them alleviate the data movement overhead from storage, whose impact becomes even larger when the computation overhead gets alleviated [CLICK]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3DDC4-8337-1419-4918-A67B6BB40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0456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3B455-9F8C-6A82-6F76-3CEC8CD49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12B8EE-0FF6-C00B-59C9-8BA5D16054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437171-3E1F-C1FA-C593-FE3DF39BE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Our key idea is to filter reads that do not require the expensive alignment computation in the storage system [CLICK] …</a:t>
            </a:r>
          </a:p>
          <a:p>
            <a:r>
              <a:rPr lang="en-GB" b="1" dirty="0"/>
              <a:t>[While Reads Move] T</a:t>
            </a:r>
            <a:r>
              <a:rPr lang="en-CH" b="1" dirty="0"/>
              <a:t>o fundamentally reduce </a:t>
            </a:r>
            <a:r>
              <a:rPr lang="en-CH" dirty="0"/>
              <a:t>the data movement overhead of read mapping</a:t>
            </a:r>
          </a:p>
          <a:p>
            <a:endParaRPr lang="en-GB" b="1" dirty="0"/>
          </a:p>
          <a:p>
            <a:r>
              <a:rPr lang="en-GB" dirty="0"/>
              <a:t>E</a:t>
            </a:r>
            <a:r>
              <a:rPr lang="en-CH" dirty="0"/>
              <a:t>xamples of the reads that not require the costlt alignment step</a:t>
            </a:r>
          </a:p>
          <a:p>
            <a:endParaRPr lang="en-CH" dirty="0"/>
          </a:p>
          <a:p>
            <a:r>
              <a:rPr lang="en-GB" dirty="0"/>
              <a:t>Exactly-matching reads to the reference genome that do not need approximate string matching performed during alignment</a:t>
            </a:r>
          </a:p>
          <a:p>
            <a:endParaRPr lang="en-GB" dirty="0"/>
          </a:p>
          <a:p>
            <a:r>
              <a:rPr lang="en-GB" dirty="0"/>
              <a:t>Non-matching reads that have no potential matching locations in the reference genome hence skip the </a:t>
            </a:r>
            <a:r>
              <a:rPr lang="en-GB" dirty="0" err="1"/>
              <a:t>alignemt</a:t>
            </a:r>
            <a:r>
              <a:rPr lang="en-GB" dirty="0"/>
              <a:t> step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1E1EF-DEB5-E300-DA56-3B12791D0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3265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DC596-2B51-CABF-70B5-6B9E03A25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E2AE63-0187-BDDE-F18B-E0EADD93A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24EDED-C8A0-6050-D892-E0BE591F6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However, filtering reads in a modern SSD can be challenging [CLICK]</a:t>
            </a:r>
          </a:p>
          <a:p>
            <a:r>
              <a:rPr lang="en-GB" dirty="0"/>
              <a:t>Due to different </a:t>
            </a:r>
            <a:r>
              <a:rPr lang="en-GB" dirty="0" err="1"/>
              <a:t>behavior</a:t>
            </a:r>
            <a:r>
              <a:rPr lang="en-GB" dirty="0"/>
              <a:t> across read mapping workloads. [CLICK]</a:t>
            </a:r>
          </a:p>
          <a:p>
            <a:r>
              <a:rPr lang="en-GB" dirty="0"/>
              <a:t>And the limited hardware resources in the SSD. </a:t>
            </a:r>
            <a:r>
              <a:rPr lang="en-GB" b="1" dirty="0"/>
              <a:t>By addressing these challenges [CLICK]</a:t>
            </a:r>
          </a:p>
          <a:p>
            <a:endParaRPr lang="en-GB" b="1" dirty="0"/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8B158-DB8A-35E0-65F8-79B8075A7F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35126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A02E5-C07F-E567-D96A-316DA8A32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D24A58-7019-A763-241C-032F53186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A7E920-AB13-98C1-903E-888476015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propose </a:t>
            </a:r>
            <a:r>
              <a:rPr lang="en-GB" dirty="0" err="1"/>
              <a:t>GenStore</a:t>
            </a:r>
            <a:r>
              <a:rPr lang="en-GB" dirty="0"/>
              <a:t>, the first in-storage processing system designed for genome sequence analysis. [CLICK]</a:t>
            </a:r>
          </a:p>
          <a:p>
            <a:r>
              <a:rPr lang="en-GB" dirty="0"/>
              <a:t>To reduce both the computation [CLICK]</a:t>
            </a:r>
          </a:p>
          <a:p>
            <a:r>
              <a:rPr lang="en-GB" dirty="0"/>
              <a:t>And the data movement overhead [CLICK]</a:t>
            </a:r>
          </a:p>
          <a:p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GenStore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high-performance and energy benefits compared to state-of-the-art HW and SW baselines </a:t>
            </a:r>
            <a:r>
              <a:rPr lang="en-GB" dirty="0"/>
              <a:t>[CLICK]</a:t>
            </a:r>
          </a:p>
          <a:p>
            <a:endParaRPr lang="en-GB" dirty="0"/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16314-616F-A50F-DB65-E8FBAB9EF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0410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Which is the first </a:t>
            </a:r>
            <a:r>
              <a:rPr lang="en-GB" dirty="0"/>
              <a:t>in-storage processing system for end-to-end metagenomic analysis </a:t>
            </a:r>
          </a:p>
          <a:p>
            <a:r>
              <a:rPr lang="en-GB" dirty="0"/>
              <a:t>The key idea of </a:t>
            </a:r>
            <a:r>
              <a:rPr lang="en-GB" dirty="0" err="1"/>
              <a:t>megis</a:t>
            </a:r>
            <a:r>
              <a:rPr lang="en-GB" dirty="0"/>
              <a:t> is </a:t>
            </a:r>
            <a:r>
              <a:rPr lang="en-CH" sz="1200" b="1" dirty="0">
                <a:solidFill>
                  <a:srgbClr val="1982C3"/>
                </a:solidFill>
              </a:rPr>
              <a:t>Cooperative ISP for metagenomics</a:t>
            </a:r>
          </a:p>
          <a:p>
            <a:r>
              <a:rPr lang="en-CH" dirty="0"/>
              <a:t>Which is enabled </a:t>
            </a:r>
            <a:r>
              <a:rPr lang="en-GB" dirty="0"/>
              <a:t>by a synergistic hardware/software co-design between the storage system and the host system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59931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96006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effectLst/>
                <a:latin typeface="Arial" panose="020B0604020202020204" pitchFamily="34" charset="0"/>
              </a:rPr>
              <a:t>To (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i</a:t>
            </a:r>
            <a:r>
              <a:rPr lang="en-GB" b="0" i="0" dirty="0">
                <a:effectLst/>
                <a:latin typeface="Arial" panose="020B0604020202020204" pitchFamily="34" charset="0"/>
              </a:rPr>
              <a:t>) leverage and (ii) orchestrate the capabilities of both systems,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megis</a:t>
            </a:r>
            <a:r>
              <a:rPr lang="en-GB" b="0" i="0" dirty="0">
                <a:effectLst/>
                <a:latin typeface="Arial" panose="020B0604020202020204" pitchFamily="34" charset="0"/>
              </a:rPr>
              <a:t> includes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hw</a:t>
            </a:r>
            <a:r>
              <a:rPr lang="en-GB" b="0" i="0" dirty="0">
                <a:effectLst/>
                <a:latin typeface="Arial" panose="020B0604020202020204" pitchFamily="34" charset="0"/>
              </a:rPr>
              <a:t>/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sw</a:t>
            </a:r>
            <a:r>
              <a:rPr lang="en-GB" b="0" i="0" dirty="0">
                <a:effectLst/>
                <a:latin typeface="Arial" panose="020B0604020202020204" pitchFamily="34" charset="0"/>
              </a:rPr>
              <a:t> co-design in 5 directions</a:t>
            </a:r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40305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69865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86060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973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15183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81346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6 mins until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7954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Arial" panose="020B0604020202020204" pitchFamily="34" charset="0"/>
              </a:rPr>
              <a:t>We model performance, energy, and power of the systems based on </a:t>
            </a:r>
            <a:br>
              <a:rPr lang="en-GB" dirty="0"/>
            </a:br>
            <a:r>
              <a:rPr lang="en-GB" b="0" i="0" dirty="0">
                <a:effectLst/>
                <a:latin typeface="Arial" panose="020B0604020202020204" pitchFamily="34" charset="0"/>
              </a:rPr>
              <a:t>the latency and throughput of each hardware-based and software-based component</a:t>
            </a:r>
          </a:p>
          <a:p>
            <a:endParaRPr lang="en-GB" dirty="0"/>
          </a:p>
          <a:p>
            <a:r>
              <a:rPr lang="en-GB" dirty="0"/>
              <a:t>We valuate the following baselines:</a:t>
            </a:r>
          </a:p>
          <a:p>
            <a:r>
              <a:rPr lang="en-GB" dirty="0"/>
              <a:t>...</a:t>
            </a:r>
          </a:p>
          <a:p>
            <a:endParaRPr lang="en-GB" dirty="0"/>
          </a:p>
          <a:p>
            <a:r>
              <a:rPr lang="en-GB" dirty="0"/>
              <a:t>We evaluate these tools on systems with cost-optimized and performance-optimized SSD configurations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62881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We analyze the benefits of MegIS for samples with low, medium, and high genetic diversity,</a:t>
            </a:r>
          </a:p>
          <a:p>
            <a:r>
              <a:rPr lang="en-GB" dirty="0"/>
              <a:t>A</a:t>
            </a:r>
            <a:r>
              <a:rPr lang="en-CH" dirty="0"/>
              <a:t>nd here I am showing for a cost optimized-SSD</a:t>
            </a:r>
          </a:p>
          <a:p>
            <a:r>
              <a:rPr lang="en-CH" dirty="0"/>
              <a:t>We observe that compared to both P-Opt and A-Opt</a:t>
            </a:r>
          </a:p>
          <a:p>
            <a:pPr algn="l">
              <a:spcAft>
                <a:spcPts val="1000"/>
              </a:spcAft>
            </a:pPr>
            <a:r>
              <a:rPr lang="en-GB" sz="1200" b="0" dirty="0">
                <a:solidFill>
                  <a:schemeClr val="tx1"/>
                </a:solidFill>
                <a:latin typeface="Corbel" panose="020B0503020204020204" pitchFamily="34" charset="0"/>
              </a:rPr>
              <a:t>MegIS provides significant speedups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14403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77638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dirty="0"/>
              <a:t>Similarly, we evaluate megis compared to the pim baseline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dirty="0"/>
              <a:t>and show that on systems with cost-optimized </a:t>
            </a:r>
          </a:p>
          <a:p>
            <a:r>
              <a:rPr lang="en-CH" dirty="0"/>
              <a:t>and performance-optimized ssds,</a:t>
            </a:r>
          </a:p>
          <a:p>
            <a:r>
              <a:rPr lang="en-CH" dirty="0"/>
              <a:t>MegiS significantly outperforms the PIM baseline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31046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Next, we show megis's energy reduction on average accross different input sets and SSDs and observe that megis provides...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31077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MegIS provides all these benefits while achieving high accuracy</a:t>
            </a:r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1271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  <a:p>
            <a:endParaRPr lang="en-CH" dirty="0"/>
          </a:p>
          <a:p>
            <a:r>
              <a:rPr lang="en-GB" b="1" i="1" dirty="0">
                <a:solidFill>
                  <a:srgbClr val="000000"/>
                </a:solidFill>
                <a:effectLst/>
                <a:latin typeface="Helvetica" pitchFamily="2" charset="0"/>
              </a:rPr>
              <a:t>Self-note</a:t>
            </a:r>
            <a:r>
              <a:rPr lang="en-GB" b="1" i="1" dirty="0">
                <a:solidFill>
                  <a:srgbClr val="000000"/>
                </a:solidFill>
                <a:effectLst/>
                <a:latin typeface="Helvetica" pitchFamily="2" charset="0"/>
                <a:sym typeface="Wingdings" pitchFamily="2" charset="2"/>
              </a:rPr>
              <a:t> (copy from </a:t>
            </a:r>
            <a:r>
              <a:rPr lang="en-GB" b="1" i="1" dirty="0" err="1">
                <a:solidFill>
                  <a:srgbClr val="000000"/>
                </a:solidFill>
                <a:effectLst/>
                <a:latin typeface="Helvetica" pitchFamily="2" charset="0"/>
                <a:sym typeface="Wingdings" pitchFamily="2" charset="2"/>
              </a:rPr>
              <a:t>arxiv</a:t>
            </a:r>
            <a:r>
              <a:rPr lang="en-GB" b="1" i="1" dirty="0">
                <a:solidFill>
                  <a:srgbClr val="000000"/>
                </a:solidFill>
                <a:effectLst/>
                <a:latin typeface="Helvetica" pitchFamily="2" charset="0"/>
                <a:sym typeface="Wingdings" pitchFamily="2" charset="2"/>
              </a:rPr>
              <a:t> version):  </a:t>
            </a:r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For the performance-optimized system, we calculate the cost of 1TB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DRAM to be roughly 7080 USD (8 x 128GB modules [</a:t>
            </a:r>
            <a:r>
              <a:rPr lang="en-GB" i="1" dirty="0">
                <a:solidFill>
                  <a:srgbClr val="0000FF"/>
                </a:solidFill>
                <a:effectLst/>
                <a:latin typeface="Helvetica" pitchFamily="2" charset="0"/>
              </a:rPr>
              <a:t>230</a:t>
            </a:r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]) and the cost of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SSD-P to be roughly 875 USD. For the performance-optimized system, we calculate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the cost of 64GB DRAM to be roughly 312 USD (8 x 8GB modules [</a:t>
            </a:r>
            <a:r>
              <a:rPr lang="en-GB" i="1" dirty="0">
                <a:solidFill>
                  <a:srgbClr val="0000FF"/>
                </a:solidFill>
                <a:effectLst/>
                <a:latin typeface="Helvetica" pitchFamily="2" charset="0"/>
              </a:rPr>
              <a:t>231</a:t>
            </a:r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],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assuming the same number of memory channels as the performance-optimized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system) and the cost of SSD-C to be roughly 346 USD. Note that the cost of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the total storage system depends not only on the price of each SSD but also on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the available interconnection slots in the systems, as systems typically have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fewer PCIe slots (needed for SSD-P) than SATA slots (needed for SSD-C).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1966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  <a:p>
            <a:endParaRPr lang="en-CH" dirty="0"/>
          </a:p>
          <a:p>
            <a:r>
              <a:rPr lang="en-GB" b="1" i="1" dirty="0">
                <a:solidFill>
                  <a:srgbClr val="000000"/>
                </a:solidFill>
                <a:effectLst/>
                <a:latin typeface="Helvetica" pitchFamily="2" charset="0"/>
              </a:rPr>
              <a:t>Self-note</a:t>
            </a:r>
            <a:r>
              <a:rPr lang="en-GB" b="1" i="1" dirty="0">
                <a:solidFill>
                  <a:srgbClr val="000000"/>
                </a:solidFill>
                <a:effectLst/>
                <a:latin typeface="Helvetica" pitchFamily="2" charset="0"/>
                <a:sym typeface="Wingdings" pitchFamily="2" charset="2"/>
              </a:rPr>
              <a:t> (copy from </a:t>
            </a:r>
            <a:r>
              <a:rPr lang="en-GB" b="1" i="1" dirty="0" err="1">
                <a:solidFill>
                  <a:srgbClr val="000000"/>
                </a:solidFill>
                <a:effectLst/>
                <a:latin typeface="Helvetica" pitchFamily="2" charset="0"/>
                <a:sym typeface="Wingdings" pitchFamily="2" charset="2"/>
              </a:rPr>
              <a:t>arxiv</a:t>
            </a:r>
            <a:r>
              <a:rPr lang="en-GB" b="1" i="1" dirty="0">
                <a:solidFill>
                  <a:srgbClr val="000000"/>
                </a:solidFill>
                <a:effectLst/>
                <a:latin typeface="Helvetica" pitchFamily="2" charset="0"/>
                <a:sym typeface="Wingdings" pitchFamily="2" charset="2"/>
              </a:rPr>
              <a:t> version):  </a:t>
            </a:r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For the performance-optimized system, we calculate the cost of 1TB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DRAM to be roughly 7080 USD (8 x 128GB modules [</a:t>
            </a:r>
            <a:r>
              <a:rPr lang="en-GB" i="1" dirty="0">
                <a:solidFill>
                  <a:srgbClr val="0000FF"/>
                </a:solidFill>
                <a:effectLst/>
                <a:latin typeface="Helvetica" pitchFamily="2" charset="0"/>
              </a:rPr>
              <a:t>230</a:t>
            </a:r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]) and the cost of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SSD-P to be roughly 875 USD. For the performance-optimized system, we calculate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the cost of 64GB DRAM to be roughly 312 USD (8 x 8GB modules [</a:t>
            </a:r>
            <a:r>
              <a:rPr lang="en-GB" i="1" dirty="0">
                <a:solidFill>
                  <a:srgbClr val="0000FF"/>
                </a:solidFill>
                <a:effectLst/>
                <a:latin typeface="Helvetica" pitchFamily="2" charset="0"/>
              </a:rPr>
              <a:t>231</a:t>
            </a:r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],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assuming the same number of memory channels as the performance-optimized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system) and the cost of SSD-C to be roughly 346 USD. Note that the cost of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the total storage system depends not only on the price of each SSD but also on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the available interconnection slots in the systems, as systems typically have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fewer PCIe slots (needed for SSD-P) than SATA slots (needed for SSD-C).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180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55729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Let me briefly talk about other results that are included in the paper before concluding this talk. These include the following: 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50103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45109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72609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28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F22E10-F738-7441-B00D-D602C05DDF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928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2057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3254B-136D-0719-F575-10856AAB3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5" name="Rectangle 7">
            <a:extLst>
              <a:ext uri="{FF2B5EF4-FFF2-40B4-BE49-F238E27FC236}">
                <a16:creationId xmlns:a16="http://schemas.microsoft.com/office/drawing/2014/main" id="{57F4D430-8A74-3BCE-4246-0DB04DD5F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12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82DFE-E98A-254F-BFEC-3824591F84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122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6146" name="Rectangle 2">
            <a:extLst>
              <a:ext uri="{FF2B5EF4-FFF2-40B4-BE49-F238E27FC236}">
                <a16:creationId xmlns:a16="http://schemas.microsoft.com/office/drawing/2014/main" id="{A3168D81-9226-7851-6C6D-E619FEE77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6147" name="Rectangle 3">
            <a:extLst>
              <a:ext uri="{FF2B5EF4-FFF2-40B4-BE49-F238E27FC236}">
                <a16:creationId xmlns:a16="http://schemas.microsoft.com/office/drawing/2014/main" id="{AB15B485-CA6B-A4B3-768E-A73758AA2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6238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CD17F-0F15-5E48-BA18-9F5D77191862}" type="slidenum">
              <a:rPr kumimoji="0" lang="en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93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1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3.xml"/><Relationship Id="rId4" Type="http://schemas.openxmlformats.org/officeDocument/2006/relationships/image" Target="../media/image8.jpeg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4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4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5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5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emf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8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9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1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838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073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788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6719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106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115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18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0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12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63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625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251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005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50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6172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1025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1952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59976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8965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3751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97789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3940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899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5351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8511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39329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8746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3473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74618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892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4448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686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527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09747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857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656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23875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27791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0810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5228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135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8047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4211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6402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71237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81690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37539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64383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02026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7730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042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00483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8515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13795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06705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4746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74164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0416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4924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88555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584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65600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87117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21515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18779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16749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2393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10711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36569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59779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61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07966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66992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9532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72713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0216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51887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93416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23611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74657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7708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78914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89629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60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59952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3489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66245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83743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4853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47908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905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37458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D642-5717-9C43-BCF7-E4F88A58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22593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AC23-9DE4-C746-BC02-D3085298A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5448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5027-C458-0F45-A175-76C38D629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2719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2552-3716-B24B-9F3D-FF7B024E8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3555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5230-971F-2E41-8CFA-14A60A5B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0648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DEAA0-2A78-7C4C-AC1D-0745BDD65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4556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15DC-7DB6-2E4F-8E40-D436CE927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09927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72F1-201A-1341-A138-68D51697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02723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4686-03CC-5744-B2F1-C7CFBAB9D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471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0323-C27F-274D-98DD-E8A584096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6284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D1A2-8B05-D448-BEED-1DCCC5669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459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FA06-CF86-2545-AF2A-570D639DE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0028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61737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77340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64163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27174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25256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28508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9630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83577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01788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48879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3164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99387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60067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34862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20778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24576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7743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39623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02086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01118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35911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8123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93878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85237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83693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50700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8433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02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77748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59025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0365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59023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83518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466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04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59128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539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59576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77432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65466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5563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29144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623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98750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76931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75784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2424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65628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231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75383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11113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65468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2016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53053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2141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3888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1063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 anchor="ctr"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2025-06-21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6945081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2025-06-21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30723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2025-06-21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1828504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2025-06-21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9036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2025-06-21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5753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2025-06-21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87130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2025-06-21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56019865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79520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6325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7984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72035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66681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79462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69968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15984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52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45983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5097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3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1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8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1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E240D94-E5C6-2B45-92EB-F7FCCB9B6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26154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7B2952-2F74-D544-92BC-FBFBE9A34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734131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F9F7682-838C-D145-8DB5-B49C18A13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153688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E01938C-1825-4C47-ADAA-667501E8B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725712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2E44CBD-17AA-1C44-8BA0-F0313DF1E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638184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4E6E70-902E-8E4C-B56A-EB171DB5C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595539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1920B83-E5C7-4748-945F-F95855947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433047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84C42A7-D582-E24E-B2AD-361121256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594660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45B44AF-607F-D14C-BF32-685CA37DF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801899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DCDFAA6-D8FF-694C-834A-ACCCD8522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007646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923AAA-1C55-7E45-B953-D9BFED328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7915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09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019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5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42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3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7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45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0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3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4380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6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68BF9C-93BB-B548-912F-BE2A1331A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2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0F4C6C-A4AD-634C-B2AA-5823E8564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8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E9D27D4-CF21-B743-868C-38D13B2F4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F35F6C-2FE9-E643-BA9E-744EBFA97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6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6820D8-511C-334B-9255-32401B223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45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2E3693-D302-D64D-8335-04DBBDCAC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4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C3B91E-9495-5D4C-A473-89DD744F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49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317DB17-6DD3-1D47-9DC7-29C718BD8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4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8B564A7-2749-BD47-ACBB-5E9A7893C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8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FA10DE-9244-444C-BB66-013E28A2D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E2563C0-B5B3-BE4C-AFD7-D5025596D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6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66147B-D8F4-B34F-ACFC-F4150A9F5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8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4B655F-9513-DB41-847A-CB5F5ABCD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4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70262A-25C7-1D4F-BA49-9AAD51FA1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5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AFF24C-C776-6444-B9B7-94F550F93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D46D27-56D0-344A-BE31-89C869EBE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0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25BFE8-1EE5-7749-87C6-59D761839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0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151F3C-38B5-C447-BBE5-70E1ABFC6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85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7B9740-5855-2A42-B252-D99EB4C57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81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C5EF0D-3683-CA41-828D-672F2E39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9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11A51B-8B96-BD4C-95B5-FCA03A36A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3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9F2BAA-D8FE-2C4D-A9A5-9491AFC1A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01317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6877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11931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74166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19389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18677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74766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41354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98135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88110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01839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2578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409016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495892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889725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419311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196653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399964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952778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507306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77281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6217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56820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26908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54275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48345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7984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71066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28682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8312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77376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018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21759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901821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30834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527275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648820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419781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137854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813152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838040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84456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445669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890436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2B0615E8-B7BA-A94F-8CD8-59ABAB50F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52434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E574D81-B5DE-384D-B24B-566C679AE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54746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F718DBD-A8C3-BF41-B930-E6F09B914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87725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9E6F74A-33AD-9C44-A652-5BC058E44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5878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FE313B9-34D2-9B4F-924F-705E340D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35060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72681F7-101F-CD48-BD26-A7C1DB38D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13538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DA22FE8-1BF1-7945-858E-9EDF18117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5643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DECFB72-9437-4E43-B6E9-A86EC5F84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9803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F1BB03A-AA9C-3441-BB02-8D748B0FE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75995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9218E9-1586-4840-9706-4250AB692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186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C7C5289-DED0-BF4F-8007-4B3A361AC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8507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77E2285-5DCA-104D-A461-AF822D41B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72191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6669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27143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16545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79234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05631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5974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56836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09234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78681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49916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21418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52736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14032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2953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771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2802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94141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42843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47555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58283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04284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91051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11831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22402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79478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3582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74844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57198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6351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70048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95121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38187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64840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39625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59679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48922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498353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308751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164491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570176"/>
      </p:ext>
    </p:extLst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110811"/>
      </p:ext>
    </p:extLst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588907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176062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724688"/>
      </p:ext>
    </p:extLst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485052"/>
      </p:ext>
    </p:extLst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81534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492511"/>
      </p:ext>
    </p:extLst>
  </p:cSld>
  <p:clrMapOvr>
    <a:masterClrMapping/>
  </p:clrMapOvr>
  <p:transition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64953"/>
      </p:ext>
    </p:extLst>
  </p:cSld>
  <p:clrMapOvr>
    <a:masterClrMapping/>
  </p:clrMapOvr>
  <p:transition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794155"/>
      </p:ext>
    </p:extLst>
  </p:cSld>
  <p:clrMapOvr>
    <a:masterClrMapping/>
  </p:clrMapOvr>
  <p:transition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412127"/>
      </p:ext>
    </p:extLst>
  </p:cSld>
  <p:clrMapOvr>
    <a:masterClrMapping/>
  </p:clrMapOvr>
  <p:transition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800710"/>
      </p:ext>
    </p:extLst>
  </p:cSld>
  <p:clrMapOvr>
    <a:masterClrMapping/>
  </p:clrMapOvr>
  <p:transition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445917"/>
      </p:ext>
    </p:extLst>
  </p:cSld>
  <p:clrMapOvr>
    <a:masterClrMapping/>
  </p:clrMapOvr>
  <p:transition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689618"/>
      </p:ext>
    </p:extLst>
  </p:cSld>
  <p:clrMapOvr>
    <a:masterClrMapping/>
  </p:clrMapOvr>
  <p:transition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125024"/>
      </p:ext>
    </p:extLst>
  </p:cSld>
  <p:clrMapOvr>
    <a:masterClrMapping/>
  </p:clrMapOvr>
  <p:transition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164133"/>
      </p:ext>
    </p:extLst>
  </p:cSld>
  <p:clrMapOvr>
    <a:masterClrMapping/>
  </p:clrMapOvr>
  <p:transition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87055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159384"/>
      </p:ext>
    </p:extLst>
  </p:cSld>
  <p:clrMapOvr>
    <a:masterClrMapping/>
  </p:clrMapOvr>
  <p:transition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68192"/>
      </p:ext>
    </p:extLst>
  </p:cSld>
  <p:clrMapOvr>
    <a:masterClrMapping/>
  </p:clrMapOvr>
  <p:transition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35539"/>
      </p:ext>
    </p:extLst>
  </p:cSld>
  <p:clrMapOvr>
    <a:masterClrMapping/>
  </p:clrMapOvr>
  <p:transition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64898"/>
      </p:ext>
    </p:extLst>
  </p:cSld>
  <p:clrMapOvr>
    <a:masterClrMapping/>
  </p:clrMapOvr>
  <p:transition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80696"/>
      </p:ext>
    </p:extLst>
  </p:cSld>
  <p:clrMapOvr>
    <a:masterClrMapping/>
  </p:clrMapOvr>
  <p:transition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64428"/>
      </p:ext>
    </p:extLst>
  </p:cSld>
  <p:clrMapOvr>
    <a:masterClrMapping/>
  </p:clrMapOvr>
  <p:transition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57393"/>
      </p:ext>
    </p:extLst>
  </p:cSld>
  <p:clrMapOvr>
    <a:masterClrMapping/>
  </p:clrMapOvr>
  <p:transition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01116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77367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123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  <p:transition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99224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62081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188237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46489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670094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217372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063234"/>
      </p:ext>
    </p:extLst>
  </p:cSld>
  <p:clrMapOvr>
    <a:masterClrMapping/>
  </p:clrMapOvr>
  <p:transition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643151"/>
      </p:ext>
    </p:extLst>
  </p:cSld>
  <p:clrMapOvr>
    <a:masterClrMapping/>
  </p:clrMapOvr>
  <p:transition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855686"/>
      </p:ext>
    </p:extLst>
  </p:cSld>
  <p:clrMapOvr>
    <a:masterClrMapping/>
  </p:clrMapOvr>
  <p:transition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78570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  <p:transition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39831"/>
      </p:ext>
    </p:extLst>
  </p:cSld>
  <p:clrMapOvr>
    <a:masterClrMapping/>
  </p:clrMapOvr>
  <p:transition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369750"/>
      </p:ext>
    </p:extLst>
  </p:cSld>
  <p:clrMapOvr>
    <a:masterClrMapping/>
  </p:clrMapOvr>
  <p:transition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936324"/>
      </p:ext>
    </p:extLst>
  </p:cSld>
  <p:clrMapOvr>
    <a:masterClrMapping/>
  </p:clrMapOvr>
  <p:transition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1906854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572841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8B7E-9D90-9B48-A8F0-5C08F12D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70062"/>
            <a:ext cx="9144000" cy="1325563"/>
          </a:xfrm>
          <a:prstGeom prst="rect">
            <a:avLst/>
          </a:prstGeom>
        </p:spPr>
        <p:txBody>
          <a:bodyPr/>
          <a:lstStyle>
            <a:lvl1pPr>
              <a:defRPr sz="6600" b="1" i="1" baseline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17C05B-AE6B-CA40-92B3-312C96F8E5F4}"/>
              </a:ext>
            </a:extLst>
          </p:cNvPr>
          <p:cNvSpPr/>
          <p:nvPr userDrawn="1"/>
        </p:nvSpPr>
        <p:spPr>
          <a:xfrm>
            <a:off x="0" y="4697080"/>
            <a:ext cx="9144000" cy="143750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33553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6FA48C-FC23-4C73-AC9B-B702C151A810}"/>
              </a:ext>
            </a:extLst>
          </p:cNvPr>
          <p:cNvSpPr/>
          <p:nvPr userDrawn="1"/>
        </p:nvSpPr>
        <p:spPr>
          <a:xfrm>
            <a:off x="0" y="0"/>
            <a:ext cx="9144000" cy="86041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11100"/>
            <a:ext cx="8987621" cy="76125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44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975034"/>
            <a:ext cx="8987622" cy="543504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47146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524699"/>
            <a:ext cx="977147" cy="2827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8180C1-8B68-AC4C-94FA-42ACC1C193E9}"/>
              </a:ext>
            </a:extLst>
          </p:cNvPr>
          <p:cNvSpPr/>
          <p:nvPr userDrawn="1"/>
        </p:nvSpPr>
        <p:spPr>
          <a:xfrm>
            <a:off x="1073731" y="6449551"/>
            <a:ext cx="779781" cy="343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17570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350068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8B7E-9D90-9B48-A8F0-5C08F12D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70062"/>
            <a:ext cx="9144000" cy="1325563"/>
          </a:xfrm>
          <a:prstGeom prst="rect">
            <a:avLst/>
          </a:prstGeom>
        </p:spPr>
        <p:txBody>
          <a:bodyPr/>
          <a:lstStyle>
            <a:lvl1pPr>
              <a:defRPr sz="6600" b="1" i="1" baseline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17C05B-AE6B-CA40-92B3-312C96F8E5F4}"/>
              </a:ext>
            </a:extLst>
          </p:cNvPr>
          <p:cNvSpPr/>
          <p:nvPr userDrawn="1"/>
        </p:nvSpPr>
        <p:spPr>
          <a:xfrm>
            <a:off x="0" y="4697080"/>
            <a:ext cx="9144000" cy="143750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18904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6FA48C-FC23-4C73-AC9B-B702C151A810}"/>
              </a:ext>
            </a:extLst>
          </p:cNvPr>
          <p:cNvSpPr/>
          <p:nvPr userDrawn="1"/>
        </p:nvSpPr>
        <p:spPr>
          <a:xfrm>
            <a:off x="0" y="0"/>
            <a:ext cx="9144000" cy="86041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11100"/>
            <a:ext cx="8987621" cy="76125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48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975034"/>
            <a:ext cx="8987622" cy="543504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47146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524699"/>
            <a:ext cx="977147" cy="2827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8180C1-8B68-AC4C-94FA-42ACC1C193E9}"/>
              </a:ext>
            </a:extLst>
          </p:cNvPr>
          <p:cNvSpPr/>
          <p:nvPr userDrawn="1"/>
        </p:nvSpPr>
        <p:spPr>
          <a:xfrm>
            <a:off x="1073731" y="6449551"/>
            <a:ext cx="779781" cy="343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205567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  <p:transition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99041"/>
      </p:ext>
    </p:extLst>
  </p:cSld>
  <p:clrMapOvr>
    <a:masterClrMapping/>
  </p:clrMapOvr>
  <p:transition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09384"/>
      </p:ext>
    </p:extLst>
  </p:cSld>
  <p:clrMapOvr>
    <a:masterClrMapping/>
  </p:clrMapOvr>
  <p:transition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71693"/>
      </p:ext>
    </p:extLst>
  </p:cSld>
  <p:clrMapOvr>
    <a:masterClrMapping/>
  </p:clrMapOvr>
  <p:transition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58836"/>
      </p:ext>
    </p:extLst>
  </p:cSld>
  <p:clrMapOvr>
    <a:masterClrMapping/>
  </p:clrMapOvr>
  <p:transition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92870"/>
      </p:ext>
    </p:extLst>
  </p:cSld>
  <p:clrMapOvr>
    <a:masterClrMapping/>
  </p:clrMapOvr>
  <p:transition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78214"/>
      </p:ext>
    </p:extLst>
  </p:cSld>
  <p:clrMapOvr>
    <a:masterClrMapping/>
  </p:clrMapOvr>
  <p:transition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83954"/>
      </p:ext>
    </p:extLst>
  </p:cSld>
  <p:clrMapOvr>
    <a:masterClrMapping/>
  </p:clrMapOvr>
  <p:transition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00320"/>
      </p:ext>
    </p:extLst>
  </p:cSld>
  <p:clrMapOvr>
    <a:masterClrMapping/>
  </p:clrMapOvr>
  <p:transition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20486"/>
      </p:ext>
    </p:extLst>
  </p:cSld>
  <p:clrMapOvr>
    <a:masterClrMapping/>
  </p:clrMapOvr>
  <p:transition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523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  <p:transition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02287"/>
      </p:ext>
    </p:extLst>
  </p:cSld>
  <p:clrMapOvr>
    <a:masterClrMapping/>
  </p:clrMapOvr>
  <p:transition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>
            <a:extLst>
              <a:ext uri="{FF2B5EF4-FFF2-40B4-BE49-F238E27FC236}">
                <a16:creationId xmlns:a16="http://schemas.microsoft.com/office/drawing/2014/main" id="{9CD35D2D-5E91-46D5-981B-E75BA6DA7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A21EAFC-4035-4857-807A-CB62B3BF44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C888C28F-145F-424D-84CC-5AE9AF6843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6BB2-7A42-4BD5-B790-DBCEF432F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695860"/>
      </p:ext>
    </p:extLst>
  </p:cSld>
  <p:clrMapOvr>
    <a:masterClrMapping/>
  </p:clrMapOvr>
  <p:transition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409AC565-7350-4525-9420-2EB7757D306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4AA7F312-6BE9-48B6-AA7B-A6D10D628B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9D7DF-598B-483B-A6D0-8553CDFAE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931036"/>
      </p:ext>
    </p:extLst>
  </p:cSld>
  <p:clrMapOvr>
    <a:masterClrMapping/>
  </p:clrMapOvr>
  <p:transition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08787426-EFB2-4064-9F82-5B1B136B39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60038527-DAED-4D79-A54B-129F6A20F6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67C19-8364-4600-B88B-828769DCBD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878733"/>
      </p:ext>
    </p:extLst>
  </p:cSld>
  <p:clrMapOvr>
    <a:masterClrMapping/>
  </p:clrMapOvr>
  <p:transition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DB333F77-5829-459B-B71C-A401B0AC83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DC357D67-E160-41BD-A8F4-591D3B61CA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1BDAC-3FCE-4406-AD14-A59ECE86B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248662"/>
      </p:ext>
    </p:extLst>
  </p:cSld>
  <p:clrMapOvr>
    <a:masterClrMapping/>
  </p:clrMapOvr>
  <p:transition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D26DBB79-5AEF-450D-8A69-9E473A6D46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5613F326-A967-4A16-9691-5994EAA77F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DAB56-7687-49EE-9BFA-357DD2115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792797"/>
      </p:ext>
    </p:extLst>
  </p:cSld>
  <p:clrMapOvr>
    <a:masterClrMapping/>
  </p:clrMapOvr>
  <p:transition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25C5F115-951D-416A-8367-F27935F171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9FA67899-1E4C-4F33-994F-0FE9DDF922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ABE56-5E07-4208-997F-19E78ED34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521187"/>
      </p:ext>
    </p:extLst>
  </p:cSld>
  <p:clrMapOvr>
    <a:masterClrMapping/>
  </p:clrMapOvr>
  <p:transition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A3210EB8-01E8-436A-B41F-069A2DB8B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88357862-E4F0-4312-AEFB-533810CEB3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2353-6DA2-4969-8B9B-3DBC4F8425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864677"/>
      </p:ext>
    </p:extLst>
  </p:cSld>
  <p:clrMapOvr>
    <a:masterClrMapping/>
  </p:clrMapOvr>
  <p:transition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D8C17F0-0F2C-4BA2-ACAD-9F9DD7E1D7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01206954-09DD-443F-8138-FD04D7E910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294FE-CC9E-4E10-B310-514CFBF72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134763"/>
      </p:ext>
    </p:extLst>
  </p:cSld>
  <p:clrMapOvr>
    <a:masterClrMapping/>
  </p:clrMapOvr>
  <p:transition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2D2B0F18-FF15-4EF6-984A-01641DEDA28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1E37D587-FAF0-4764-AD77-644AFEF730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DEC2-A46B-4DF0-9B6D-3DA55177C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21695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  <p:transition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0A08B9B-687C-4AD3-8C6D-FA4C5E16A3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5BE2A02B-D63E-4DD6-9FFA-98D71570A2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704B9-2B86-45E3-BC5C-2F3F28BAAB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178853"/>
      </p:ext>
    </p:extLst>
  </p:cSld>
  <p:clrMapOvr>
    <a:masterClrMapping/>
  </p:clrMapOvr>
  <p:transition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E62CEBD1-E2A7-41F0-A158-62153EC297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6011B996-071A-4884-856A-6B25C3879E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1C64C-0813-4AB1-8463-69A3B31BE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423073"/>
      </p:ext>
    </p:extLst>
  </p:cSld>
  <p:clrMapOvr>
    <a:masterClrMapping/>
  </p:clrMapOvr>
  <p:transition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B55989F0-9C2F-467D-8A2B-E760CFC57E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B76D41D7-E031-46E6-8D53-528FF913AD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357D-5951-4316-833F-FB5D4423D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906925"/>
      </p:ext>
    </p:extLst>
  </p:cSld>
  <p:clrMapOvr>
    <a:masterClrMapping/>
  </p:clrMapOvr>
  <p:transition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242226"/>
      </p:ext>
    </p:extLst>
  </p:cSld>
  <p:clrMapOvr>
    <a:masterClrMapping/>
  </p:clrMapOvr>
  <p:transition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135344"/>
      </p:ext>
    </p:extLst>
  </p:cSld>
  <p:clrMapOvr>
    <a:masterClrMapping/>
  </p:clrMapOvr>
  <p:transition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315390"/>
      </p:ext>
    </p:extLst>
  </p:cSld>
  <p:clrMapOvr>
    <a:masterClrMapping/>
  </p:clrMapOvr>
  <p:transition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198237"/>
      </p:ext>
    </p:extLst>
  </p:cSld>
  <p:clrMapOvr>
    <a:masterClrMapping/>
  </p:clrMapOvr>
  <p:transition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935605"/>
      </p:ext>
    </p:extLst>
  </p:cSld>
  <p:clrMapOvr>
    <a:masterClrMapping/>
  </p:clrMapOvr>
  <p:transition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939768"/>
      </p:ext>
    </p:extLst>
  </p:cSld>
  <p:clrMapOvr>
    <a:masterClrMapping/>
  </p:clrMapOvr>
  <p:transition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49879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  <p:transition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356505"/>
      </p:ext>
    </p:extLst>
  </p:cSld>
  <p:clrMapOvr>
    <a:masterClrMapping/>
  </p:clrMapOvr>
  <p:transition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99807"/>
      </p:ext>
    </p:extLst>
  </p:cSld>
  <p:clrMapOvr>
    <a:masterClrMapping/>
  </p:clrMapOvr>
  <p:transition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323644"/>
      </p:ext>
    </p:extLst>
  </p:cSld>
  <p:clrMapOvr>
    <a:masterClrMapping/>
  </p:clrMapOvr>
  <p:transition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864758"/>
      </p:ext>
    </p:extLst>
  </p:cSld>
  <p:clrMapOvr>
    <a:masterClrMapping/>
  </p:clrMapOvr>
  <p:transition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832801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8B7E-9D90-9B48-A8F0-5C08F12D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70062"/>
            <a:ext cx="9144000" cy="1325563"/>
          </a:xfrm>
          <a:prstGeom prst="rect">
            <a:avLst/>
          </a:prstGeom>
        </p:spPr>
        <p:txBody>
          <a:bodyPr/>
          <a:lstStyle>
            <a:lvl1pPr>
              <a:defRPr sz="6600" b="1" i="1" baseline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17C05B-AE6B-CA40-92B3-312C96F8E5F4}"/>
              </a:ext>
            </a:extLst>
          </p:cNvPr>
          <p:cNvSpPr/>
          <p:nvPr userDrawn="1"/>
        </p:nvSpPr>
        <p:spPr>
          <a:xfrm>
            <a:off x="0" y="4697080"/>
            <a:ext cx="9144000" cy="143750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79711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6FA48C-FC23-4C73-AC9B-B702C151A810}"/>
              </a:ext>
            </a:extLst>
          </p:cNvPr>
          <p:cNvSpPr/>
          <p:nvPr userDrawn="1"/>
        </p:nvSpPr>
        <p:spPr>
          <a:xfrm>
            <a:off x="0" y="0"/>
            <a:ext cx="9144000" cy="86041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11100"/>
            <a:ext cx="8987621" cy="76125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44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975034"/>
            <a:ext cx="8987622" cy="543504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47146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524699"/>
            <a:ext cx="977147" cy="28272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2204A7A-FB0E-A441-B9F5-28F279051F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21" y="6449551"/>
            <a:ext cx="1867175" cy="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8180C1-8B68-AC4C-94FA-42ACC1C193E9}"/>
              </a:ext>
            </a:extLst>
          </p:cNvPr>
          <p:cNvSpPr/>
          <p:nvPr userDrawn="1"/>
        </p:nvSpPr>
        <p:spPr>
          <a:xfrm>
            <a:off x="1073731" y="6449551"/>
            <a:ext cx="779781" cy="343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11B3916-F58F-6644-9FA8-ED642158E89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5"/>
          <a:stretch/>
        </p:blipFill>
        <p:spPr bwMode="auto">
          <a:xfrm>
            <a:off x="1263518" y="6510185"/>
            <a:ext cx="589994" cy="30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86907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100929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208065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8B7E-9D90-9B48-A8F0-5C08F12D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70062"/>
            <a:ext cx="9144000" cy="1325563"/>
          </a:xfrm>
          <a:prstGeom prst="rect">
            <a:avLst/>
          </a:prstGeom>
        </p:spPr>
        <p:txBody>
          <a:bodyPr/>
          <a:lstStyle>
            <a:lvl1pPr>
              <a:defRPr sz="6600" b="1" i="1" baseline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17C05B-AE6B-CA40-92B3-312C96F8E5F4}"/>
              </a:ext>
            </a:extLst>
          </p:cNvPr>
          <p:cNvSpPr/>
          <p:nvPr userDrawn="1"/>
        </p:nvSpPr>
        <p:spPr>
          <a:xfrm>
            <a:off x="0" y="4697080"/>
            <a:ext cx="9144000" cy="14375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4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  <p:transition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6FA48C-FC23-4C73-AC9B-B702C151A810}"/>
              </a:ext>
            </a:extLst>
          </p:cNvPr>
          <p:cNvSpPr/>
          <p:nvPr userDrawn="1"/>
        </p:nvSpPr>
        <p:spPr>
          <a:xfrm>
            <a:off x="0" y="0"/>
            <a:ext cx="9144000" cy="8604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11100"/>
            <a:ext cx="8987621" cy="76125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40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975034"/>
            <a:ext cx="8987622" cy="543504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47146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524699"/>
            <a:ext cx="977147" cy="2827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8180C1-8B68-AC4C-94FA-42ACC1C193E9}"/>
              </a:ext>
            </a:extLst>
          </p:cNvPr>
          <p:cNvSpPr/>
          <p:nvPr userDrawn="1"/>
        </p:nvSpPr>
        <p:spPr>
          <a:xfrm>
            <a:off x="1073731" y="6449551"/>
            <a:ext cx="779781" cy="343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00833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50573"/>
            <a:ext cx="6915118" cy="114161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3200" b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1215342"/>
            <a:ext cx="8987622" cy="514037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3144"/>
            <a:ext cx="1080120" cy="31252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7A8B87-AFDB-FD4D-ACE1-4633C0FC8D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6274" y="-1"/>
            <a:ext cx="2117725" cy="12037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Webcam Here</a:t>
            </a:r>
          </a:p>
        </p:txBody>
      </p:sp>
    </p:spTree>
    <p:extLst>
      <p:ext uri="{BB962C8B-B14F-4D97-AF65-F5344CB8AC3E}">
        <p14:creationId xmlns:p14="http://schemas.microsoft.com/office/powerpoint/2010/main" val="2899349022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67895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8B7E-9D90-9B48-A8F0-5C08F12D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70064"/>
            <a:ext cx="9144000" cy="1325563"/>
          </a:xfrm>
          <a:prstGeom prst="rect">
            <a:avLst/>
          </a:prstGeom>
        </p:spPr>
        <p:txBody>
          <a:bodyPr/>
          <a:lstStyle>
            <a:lvl1pPr>
              <a:defRPr sz="6600" b="1" i="1" baseline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17C05B-AE6B-CA40-92B3-312C96F8E5F4}"/>
              </a:ext>
            </a:extLst>
          </p:cNvPr>
          <p:cNvSpPr/>
          <p:nvPr userDrawn="1"/>
        </p:nvSpPr>
        <p:spPr>
          <a:xfrm>
            <a:off x="0" y="4697082"/>
            <a:ext cx="9144000" cy="14375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82411800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6FA48C-FC23-4C73-AC9B-B702C151A810}"/>
              </a:ext>
            </a:extLst>
          </p:cNvPr>
          <p:cNvSpPr/>
          <p:nvPr userDrawn="1"/>
        </p:nvSpPr>
        <p:spPr>
          <a:xfrm>
            <a:off x="0" y="0"/>
            <a:ext cx="9144000" cy="8604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2" y="11100"/>
            <a:ext cx="8987621" cy="76125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40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975036"/>
            <a:ext cx="8987622" cy="543504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471467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/>
              <a:pPr/>
              <a:t>‹#›</a:t>
            </a:fld>
            <a:endParaRPr lang="en-US" sz="2000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2" y="6524699"/>
            <a:ext cx="977147" cy="2827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8180C1-8B68-AC4C-94FA-42ACC1C193E9}"/>
              </a:ext>
            </a:extLst>
          </p:cNvPr>
          <p:cNvSpPr/>
          <p:nvPr userDrawn="1"/>
        </p:nvSpPr>
        <p:spPr>
          <a:xfrm>
            <a:off x="1073732" y="6449551"/>
            <a:ext cx="779781" cy="343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1800"/>
          </a:p>
        </p:txBody>
      </p:sp>
    </p:spTree>
    <p:extLst>
      <p:ext uri="{BB962C8B-B14F-4D97-AF65-F5344CB8AC3E}">
        <p14:creationId xmlns:p14="http://schemas.microsoft.com/office/powerpoint/2010/main" val="3308416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50575"/>
            <a:ext cx="6915118" cy="114161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3200" b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1215344"/>
            <a:ext cx="8987622" cy="514037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355717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/>
              <a:pPr/>
              <a:t>‹#›</a:t>
            </a:fld>
            <a:endParaRPr lang="en-US" sz="2000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3144"/>
            <a:ext cx="1080120" cy="31252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7A8B87-AFDB-FD4D-ACE1-4633C0FC8D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6275" y="-1"/>
            <a:ext cx="2117725" cy="12037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Webcam Here</a:t>
            </a:r>
          </a:p>
        </p:txBody>
      </p:sp>
    </p:spTree>
    <p:extLst>
      <p:ext uri="{BB962C8B-B14F-4D97-AF65-F5344CB8AC3E}">
        <p14:creationId xmlns:p14="http://schemas.microsoft.com/office/powerpoint/2010/main" val="1036323373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18206"/>
      </p:ext>
    </p:extLst>
  </p:cSld>
  <p:clrMapOvr>
    <a:masterClrMapping/>
  </p:clrMapOvr>
  <p:transition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85026"/>
      </p:ext>
    </p:extLst>
  </p:cSld>
  <p:clrMapOvr>
    <a:masterClrMapping/>
  </p:clrMapOvr>
  <p:transition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90736"/>
      </p:ext>
    </p:extLst>
  </p:cSld>
  <p:clrMapOvr>
    <a:masterClrMapping/>
  </p:clrMapOvr>
  <p:transition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2007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/>
          <a:srcRect t="-3067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5967630"/>
            <a:ext cx="9144001" cy="89037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>
            <a:lum bright="-8000"/>
          </a:blip>
          <a:stretch>
            <a:fillRect/>
          </a:stretch>
        </p:blipFill>
        <p:spPr>
          <a:xfrm>
            <a:off x="252528" y="6080245"/>
            <a:ext cx="3275179" cy="65503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8519" y="6259200"/>
            <a:ext cx="3895838" cy="3544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85909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8619"/>
      </p:ext>
    </p:extLst>
  </p:cSld>
  <p:clrMapOvr>
    <a:masterClrMapping/>
  </p:clrMapOvr>
  <p:transition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44020"/>
      </p:ext>
    </p:extLst>
  </p:cSld>
  <p:clrMapOvr>
    <a:masterClrMapping/>
  </p:clrMapOvr>
  <p:transition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05692"/>
      </p:ext>
    </p:extLst>
  </p:cSld>
  <p:clrMapOvr>
    <a:masterClrMapping/>
  </p:clrMapOvr>
  <p:transition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79827"/>
      </p:ext>
    </p:extLst>
  </p:cSld>
  <p:clrMapOvr>
    <a:masterClrMapping/>
  </p:clrMapOvr>
  <p:transition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75890"/>
      </p:ext>
    </p:extLst>
  </p:cSld>
  <p:clrMapOvr>
    <a:masterClrMapping/>
  </p:clrMapOvr>
  <p:transition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78877"/>
      </p:ext>
    </p:extLst>
  </p:cSld>
  <p:clrMapOvr>
    <a:masterClrMapping/>
  </p:clrMapOvr>
  <p:transition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9899"/>
      </p:ext>
    </p:extLst>
  </p:cSld>
  <p:clrMapOvr>
    <a:masterClrMapping/>
  </p:clrMapOvr>
  <p:transition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15243"/>
      </p:ext>
    </p:extLst>
  </p:cSld>
  <p:clrMapOvr>
    <a:masterClrMapping/>
  </p:clrMapOvr>
  <p:transition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39012"/>
      </p:ext>
    </p:extLst>
  </p:cSld>
  <p:clrMapOvr>
    <a:masterClrMapping/>
  </p:clrMapOvr>
  <p:transition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8862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99452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78603"/>
      </p:ext>
    </p:extLst>
  </p:cSld>
  <p:clrMapOvr>
    <a:masterClrMapping/>
  </p:clrMapOvr>
  <p:transition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42937"/>
      </p:ext>
    </p:extLst>
  </p:cSld>
  <p:clrMapOvr>
    <a:masterClrMapping/>
  </p:clrMapOvr>
  <p:transition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62730"/>
      </p:ext>
    </p:extLst>
  </p:cSld>
  <p:clrMapOvr>
    <a:masterClrMapping/>
  </p:clrMapOvr>
  <p:transition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51092"/>
      </p:ext>
    </p:extLst>
  </p:cSld>
  <p:clrMapOvr>
    <a:masterClrMapping/>
  </p:clrMapOvr>
  <p:transition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04899"/>
      </p:ext>
    </p:extLst>
  </p:cSld>
  <p:clrMapOvr>
    <a:masterClrMapping/>
  </p:clrMapOvr>
  <p:transition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39172"/>
      </p:ext>
    </p:extLst>
  </p:cSld>
  <p:clrMapOvr>
    <a:masterClrMapping/>
  </p:clrMapOvr>
  <p:transition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43986"/>
      </p:ext>
    </p:extLst>
  </p:cSld>
  <p:clrMapOvr>
    <a:masterClrMapping/>
  </p:clrMapOvr>
  <p:transition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47155"/>
      </p:ext>
    </p:extLst>
  </p:cSld>
  <p:clrMapOvr>
    <a:masterClrMapping/>
  </p:clrMapOvr>
  <p:transition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CE054-F1E5-374D-A24E-887477C05326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029743"/>
      </p:ext>
    </p:extLst>
  </p:cSld>
  <p:clrMapOvr>
    <a:masterClrMapping/>
  </p:clrMapOvr>
  <p:transition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004D-7284-C244-B275-AB956C66515A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86836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17D1-13B0-D341-B1C4-34616D3933BB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545224"/>
      </p:ext>
    </p:extLst>
  </p:cSld>
  <p:clrMapOvr>
    <a:masterClrMapping/>
  </p:clrMapOvr>
  <p:transition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67096-FD7F-A949-B565-8298951E6B8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00888"/>
      </p:ext>
    </p:extLst>
  </p:cSld>
  <p:clrMapOvr>
    <a:masterClrMapping/>
  </p:clrMapOvr>
  <p:transition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077C3-3C60-8640-A1DD-3718D4D0D74D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506796"/>
      </p:ext>
    </p:extLst>
  </p:cSld>
  <p:clrMapOvr>
    <a:masterClrMapping/>
  </p:clrMapOvr>
  <p:transition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41FDD-73B6-EC4A-BB35-BA0C8CCC36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012967"/>
      </p:ext>
    </p:extLst>
  </p:cSld>
  <p:clrMapOvr>
    <a:masterClrMapping/>
  </p:clrMapOvr>
  <p:transition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2B92-4EF8-0940-9F90-1D39CCADBD7F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645288"/>
      </p:ext>
    </p:extLst>
  </p:cSld>
  <p:clrMapOvr>
    <a:masterClrMapping/>
  </p:clrMapOvr>
  <p:transition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4B1A2-EC3E-4448-972E-E198354A3E4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348206"/>
      </p:ext>
    </p:extLst>
  </p:cSld>
  <p:clrMapOvr>
    <a:masterClrMapping/>
  </p:clrMapOvr>
  <p:transition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B71B7-33A4-004A-B24D-5E8A20C1D7A0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208580"/>
      </p:ext>
    </p:extLst>
  </p:cSld>
  <p:clrMapOvr>
    <a:masterClrMapping/>
  </p:clrMapOvr>
  <p:transition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EE445-AD48-2049-A03E-4C865681EA4B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139823"/>
      </p:ext>
    </p:extLst>
  </p:cSld>
  <p:clrMapOvr>
    <a:masterClrMapping/>
  </p:clrMapOvr>
  <p:transition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603A9-60B6-0741-B15F-17172804C19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312911"/>
      </p:ext>
    </p:extLst>
  </p:cSld>
  <p:clrMapOvr>
    <a:masterClrMapping/>
  </p:clrMapOvr>
  <p:transition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6D58A-9B40-E846-A790-9B6CD5A5859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0587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542122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FCE054-F1E5-374D-A24E-887477C05326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032200"/>
      </p:ext>
    </p:extLst>
  </p:cSld>
  <p:clrMapOvr>
    <a:masterClrMapping/>
  </p:clrMapOvr>
  <p:transition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004D-7284-C244-B275-AB956C66515A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183625"/>
      </p:ext>
    </p:extLst>
  </p:cSld>
  <p:clrMapOvr>
    <a:masterClrMapping/>
  </p:clrMapOvr>
  <p:transition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817D1-13B0-D341-B1C4-34616D3933BB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296577"/>
      </p:ext>
    </p:extLst>
  </p:cSld>
  <p:clrMapOvr>
    <a:masterClrMapping/>
  </p:clrMapOvr>
  <p:transition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067096-FD7F-A949-B565-8298951E6B8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698233"/>
      </p:ext>
    </p:extLst>
  </p:cSld>
  <p:clrMapOvr>
    <a:masterClrMapping/>
  </p:clrMapOvr>
  <p:transition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077C3-3C60-8640-A1DD-3718D4D0D74D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409330"/>
      </p:ext>
    </p:extLst>
  </p:cSld>
  <p:clrMapOvr>
    <a:masterClrMapping/>
  </p:clrMapOvr>
  <p:transition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41FDD-73B6-EC4A-BB35-BA0C8CCC36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012207"/>
      </p:ext>
    </p:extLst>
  </p:cSld>
  <p:clrMapOvr>
    <a:masterClrMapping/>
  </p:clrMapOvr>
  <p:transition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D2B92-4EF8-0940-9F90-1D39CCADBD7F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502446"/>
      </p:ext>
    </p:extLst>
  </p:cSld>
  <p:clrMapOvr>
    <a:masterClrMapping/>
  </p:clrMapOvr>
  <p:transition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4B1A2-EC3E-4448-972E-E198354A3E4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870746"/>
      </p:ext>
    </p:extLst>
  </p:cSld>
  <p:clrMapOvr>
    <a:masterClrMapping/>
  </p:clrMapOvr>
  <p:transition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5B71B7-33A4-004A-B24D-5E8A20C1D7A0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256813"/>
      </p:ext>
    </p:extLst>
  </p:cSld>
  <p:clrMapOvr>
    <a:masterClrMapping/>
  </p:clrMapOvr>
  <p:transition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EE445-AD48-2049-A03E-4C865681EA4B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43484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2925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603A9-60B6-0741-B15F-17172804C19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575154"/>
      </p:ext>
    </p:extLst>
  </p:cSld>
  <p:clrMapOvr>
    <a:masterClrMapping/>
  </p:clrMapOvr>
  <p:transition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6D58A-9B40-E846-A790-9B6CD5A5859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308744"/>
      </p:ext>
    </p:extLst>
  </p:cSld>
  <p:clrMapOvr>
    <a:masterClrMapping/>
  </p:clrMapOvr>
  <p:transition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1D3D9-3FE8-4025-BF66-8DAB1ABB951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421268"/>
      </p:ext>
    </p:extLst>
  </p:cSld>
  <p:clrMapOvr>
    <a:masterClrMapping/>
  </p:clrMapOvr>
  <p:transition/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427443"/>
      </p:ext>
    </p:extLst>
  </p:cSld>
  <p:clrMapOvr>
    <a:masterClrMapping/>
  </p:clrMapOvr>
  <p:transition/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AC7BA1-BEA2-40AF-9056-44DC8C985687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377683"/>
      </p:ext>
    </p:extLst>
  </p:cSld>
  <p:clrMapOvr>
    <a:masterClrMapping/>
  </p:clrMapOvr>
  <p:transition/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2BBBE-2A44-4D16-8758-0239282DCC58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358072"/>
      </p:ext>
    </p:extLst>
  </p:cSld>
  <p:clrMapOvr>
    <a:masterClrMapping/>
  </p:clrMapOvr>
  <p:transition/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D5635-BCCD-45D2-B61E-320731E13B17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9909"/>
      </p:ext>
    </p:extLst>
  </p:cSld>
  <p:clrMapOvr>
    <a:masterClrMapping/>
  </p:clrMapOvr>
  <p:transition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A7077-2B78-4FB5-8F56-24239751AEF0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83406"/>
      </p:ext>
    </p:extLst>
  </p:cSld>
  <p:clrMapOvr>
    <a:masterClrMapping/>
  </p:clrMapOvr>
  <p:transition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6574E-FA2E-425B-A84C-39F9592E9ECB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854955"/>
      </p:ext>
    </p:extLst>
  </p:cSld>
  <p:clrMapOvr>
    <a:masterClrMapping/>
  </p:clrMapOvr>
  <p:transition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8CFD0-6DDB-45F0-A989-9F5CE648BC1E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92879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813581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7B092-8552-4BA4-B0E1-CE51B98A2A2D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734799"/>
      </p:ext>
    </p:extLst>
  </p:cSld>
  <p:clrMapOvr>
    <a:masterClrMapping/>
  </p:clrMapOvr>
  <p:transition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DDA66-0DFC-412A-A4B0-EFE91F0913E7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744310"/>
      </p:ext>
    </p:extLst>
  </p:cSld>
  <p:clrMapOvr>
    <a:masterClrMapping/>
  </p:clrMapOvr>
  <p:transition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1F9A79-97CD-456A-8962-B51E5744B9CD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788620"/>
      </p:ext>
    </p:extLst>
  </p:cSld>
  <p:clrMapOvr>
    <a:masterClrMapping/>
  </p:clrMapOvr>
  <p:transition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61898"/>
            <a:ext cx="6858000" cy="224753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DCC721-CFFA-834F-93BB-5E37922D466D}"/>
              </a:ext>
            </a:extLst>
          </p:cNvPr>
          <p:cNvSpPr/>
          <p:nvPr userDrawn="1"/>
        </p:nvSpPr>
        <p:spPr>
          <a:xfrm>
            <a:off x="0" y="0"/>
            <a:ext cx="9144000" cy="3568588"/>
          </a:xfrm>
          <a:prstGeom prst="rect">
            <a:avLst/>
          </a:prstGeom>
          <a:solidFill>
            <a:srgbClr val="003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5676"/>
            <a:ext cx="7772400" cy="2387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ctr">
              <a:defRPr sz="48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80869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43BC99-9D20-694A-9137-4C095CCA98C3}"/>
              </a:ext>
            </a:extLst>
          </p:cNvPr>
          <p:cNvSpPr/>
          <p:nvPr userDrawn="1"/>
        </p:nvSpPr>
        <p:spPr>
          <a:xfrm>
            <a:off x="0" y="0"/>
            <a:ext cx="9144000" cy="810085"/>
          </a:xfrm>
          <a:prstGeom prst="rect">
            <a:avLst/>
          </a:prstGeom>
          <a:solidFill>
            <a:srgbClr val="003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008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5384286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safari.png">
            <a:extLst>
              <a:ext uri="{FF2B5EF4-FFF2-40B4-BE49-F238E27FC236}">
                <a16:creationId xmlns:a16="http://schemas.microsoft.com/office/drawing/2014/main" id="{E1712E48-B344-D452-670C-C521695A3F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6862"/>
            <a:ext cx="1080120" cy="31252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7A8F26-A57B-77A8-6C35-FCAC5B14F7F8}"/>
              </a:ext>
            </a:extLst>
          </p:cNvPr>
          <p:cNvSpPr txBox="1">
            <a:spLocks/>
          </p:cNvSpPr>
          <p:nvPr userDrawn="1"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103952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1D3D9-3FE8-4025-BF66-8DAB1ABB951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167638"/>
      </p:ext>
    </p:extLst>
  </p:cSld>
  <p:clrMapOvr>
    <a:masterClrMapping/>
  </p:clrMapOvr>
  <p:transition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838637"/>
      </p:ext>
    </p:extLst>
  </p:cSld>
  <p:clrMapOvr>
    <a:masterClrMapping/>
  </p:clrMapOvr>
  <p:transition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AC7BA1-BEA2-40AF-9056-44DC8C985687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165011"/>
      </p:ext>
    </p:extLst>
  </p:cSld>
  <p:clrMapOvr>
    <a:masterClrMapping/>
  </p:clrMapOvr>
  <p:transition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2BBBE-2A44-4D16-8758-0239282DCC58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864541"/>
      </p:ext>
    </p:extLst>
  </p:cSld>
  <p:clrMapOvr>
    <a:masterClrMapping/>
  </p:clrMapOvr>
  <p:transition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D5635-BCCD-45D2-B61E-320731E13B17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25979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7941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A7077-2B78-4FB5-8F56-24239751AEF0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955532"/>
      </p:ext>
    </p:extLst>
  </p:cSld>
  <p:clrMapOvr>
    <a:masterClrMapping/>
  </p:clrMapOvr>
  <p:transition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6574E-FA2E-425B-A84C-39F9592E9ECB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931545"/>
      </p:ext>
    </p:extLst>
  </p:cSld>
  <p:clrMapOvr>
    <a:masterClrMapping/>
  </p:clrMapOvr>
  <p:transition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8CFD0-6DDB-45F0-A989-9F5CE648BC1E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72663"/>
      </p:ext>
    </p:extLst>
  </p:cSld>
  <p:clrMapOvr>
    <a:masterClrMapping/>
  </p:clrMapOvr>
  <p:transition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7B092-8552-4BA4-B0E1-CE51B98A2A2D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817843"/>
      </p:ext>
    </p:extLst>
  </p:cSld>
  <p:clrMapOvr>
    <a:masterClrMapping/>
  </p:clrMapOvr>
  <p:transition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DDA66-0DFC-412A-A4B0-EFE91F0913E7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703533"/>
      </p:ext>
    </p:extLst>
  </p:cSld>
  <p:clrMapOvr>
    <a:masterClrMapping/>
  </p:clrMapOvr>
  <p:transition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1F9A79-97CD-456A-8962-B51E5744B9CD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223433"/>
      </p:ext>
    </p:extLst>
  </p:cSld>
  <p:clrMapOvr>
    <a:masterClrMapping/>
  </p:clrMapOvr>
  <p:transition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117476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3600" b="1">
                <a:solidFill>
                  <a:srgbClr val="06436E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0" y="1028434"/>
            <a:ext cx="8798061" cy="5377521"/>
          </a:xfrm>
          <a:prstGeom prst="rect">
            <a:avLst/>
          </a:prstGeom>
        </p:spPr>
        <p:txBody>
          <a:bodyPr/>
          <a:lstStyle>
            <a:lvl1pPr marL="187200" indent="-187200">
              <a:buClr>
                <a:schemeClr val="tx1"/>
              </a:buClr>
              <a:tabLst/>
              <a:defRPr sz="2800">
                <a:latin typeface="Corbel" panose="020B0503020204020204" pitchFamily="34" charset="0"/>
              </a:defRPr>
            </a:lvl1pPr>
            <a:lvl2pPr marL="311150" indent="-187200">
              <a:buFont typeface="Cambria" panose="02040503050406030204" pitchFamily="18" charset="0"/>
              <a:buChar char="-"/>
              <a:tabLst/>
              <a:defRPr sz="2400">
                <a:latin typeface="Corbel" panose="020B0503020204020204" pitchFamily="34" charset="0"/>
              </a:defRPr>
            </a:lvl2pPr>
            <a:lvl3pPr marL="533400" indent="-187200">
              <a:buClr>
                <a:schemeClr val="tx1"/>
              </a:buClr>
              <a:tabLst/>
              <a:defRPr sz="2400">
                <a:latin typeface="Corbel" panose="020B0503020204020204" pitchFamily="34" charset="0"/>
              </a:defRPr>
            </a:lvl3pPr>
            <a:lvl4pPr indent="-187200">
              <a:defRPr sz="2400">
                <a:latin typeface="Corbel" panose="020B0503020204020204" pitchFamily="34" charset="0"/>
              </a:defRPr>
            </a:lvl4pPr>
            <a:lvl5pPr indent="-187200">
              <a:defRPr sz="2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3144"/>
            <a:ext cx="1080120" cy="31252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606EE2-43C6-804A-8B76-A8A2C6424C76}"/>
              </a:ext>
            </a:extLst>
          </p:cNvPr>
          <p:cNvCxnSpPr/>
          <p:nvPr userDrawn="1"/>
        </p:nvCxnSpPr>
        <p:spPr>
          <a:xfrm>
            <a:off x="0" y="790141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1033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290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755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33451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0820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408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4071" y="145143"/>
            <a:ext cx="5959929" cy="7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78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75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392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58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60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78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54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319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713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44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1378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064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191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15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586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737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740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921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835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66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062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436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81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3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663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5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90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421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53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78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6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0.xml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11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326.xml"/><Relationship Id="rId9" Type="http://schemas.openxmlformats.org/officeDocument/2006/relationships/slideLayout" Target="../slideLayouts/slideLayout33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51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46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49.xml"/><Relationship Id="rId10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62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57.xml"/><Relationship Id="rId1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61.xml"/><Relationship Id="rId11" Type="http://schemas.openxmlformats.org/officeDocument/2006/relationships/slideLayout" Target="../slideLayouts/slideLayout366.xml"/><Relationship Id="rId5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65.xml"/><Relationship Id="rId4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3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68.xml"/><Relationship Id="rId1" Type="http://schemas.openxmlformats.org/officeDocument/2006/relationships/slideLayout" Target="../slideLayouts/slideLayout367.xml"/><Relationship Id="rId6" Type="http://schemas.openxmlformats.org/officeDocument/2006/relationships/slideLayout" Target="../slideLayouts/slideLayout372.xml"/><Relationship Id="rId11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371.xml"/><Relationship Id="rId10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370.xml"/><Relationship Id="rId9" Type="http://schemas.openxmlformats.org/officeDocument/2006/relationships/slideLayout" Target="../slideLayouts/slideLayout37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5.xml"/><Relationship Id="rId3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4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79.xml"/><Relationship Id="rId1" Type="http://schemas.openxmlformats.org/officeDocument/2006/relationships/slideLayout" Target="../slideLayouts/slideLayout378.xml"/><Relationship Id="rId6" Type="http://schemas.openxmlformats.org/officeDocument/2006/relationships/slideLayout" Target="../slideLayouts/slideLayout383.xml"/><Relationship Id="rId11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2.xml"/><Relationship Id="rId10" Type="http://schemas.openxmlformats.org/officeDocument/2006/relationships/slideLayout" Target="../slideLayouts/slideLayout387.xml"/><Relationship Id="rId4" Type="http://schemas.openxmlformats.org/officeDocument/2006/relationships/slideLayout" Target="../slideLayouts/slideLayout381.xml"/><Relationship Id="rId9" Type="http://schemas.openxmlformats.org/officeDocument/2006/relationships/slideLayout" Target="../slideLayouts/slideLayout38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slideLayout" Target="../slideLayouts/slideLayout399.xml"/><Relationship Id="rId5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6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1.xml"/><Relationship Id="rId1" Type="http://schemas.openxmlformats.org/officeDocument/2006/relationships/slideLayout" Target="../slideLayouts/slideLayout400.xml"/><Relationship Id="rId6" Type="http://schemas.openxmlformats.org/officeDocument/2006/relationships/slideLayout" Target="../slideLayouts/slideLayout405.xml"/><Relationship Id="rId11" Type="http://schemas.openxmlformats.org/officeDocument/2006/relationships/slideLayout" Target="../slideLayouts/slideLayout410.xml"/><Relationship Id="rId5" Type="http://schemas.openxmlformats.org/officeDocument/2006/relationships/slideLayout" Target="../slideLayouts/slideLayout404.xml"/><Relationship Id="rId10" Type="http://schemas.openxmlformats.org/officeDocument/2006/relationships/slideLayout" Target="../slideLayouts/slideLayout409.xml"/><Relationship Id="rId4" Type="http://schemas.openxmlformats.org/officeDocument/2006/relationships/slideLayout" Target="../slideLayouts/slideLayout403.xml"/><Relationship Id="rId9" Type="http://schemas.openxmlformats.org/officeDocument/2006/relationships/slideLayout" Target="../slideLayouts/slideLayout40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7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12.xml"/><Relationship Id="rId1" Type="http://schemas.openxmlformats.org/officeDocument/2006/relationships/slideLayout" Target="../slideLayouts/slideLayout411.xml"/><Relationship Id="rId6" Type="http://schemas.openxmlformats.org/officeDocument/2006/relationships/slideLayout" Target="../slideLayouts/slideLayout416.xml"/><Relationship Id="rId11" Type="http://schemas.openxmlformats.org/officeDocument/2006/relationships/slideLayout" Target="../slideLayouts/slideLayout421.xml"/><Relationship Id="rId5" Type="http://schemas.openxmlformats.org/officeDocument/2006/relationships/slideLayout" Target="../slideLayouts/slideLayout415.xml"/><Relationship Id="rId10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414.xml"/><Relationship Id="rId9" Type="http://schemas.openxmlformats.org/officeDocument/2006/relationships/slideLayout" Target="../slideLayouts/slideLayout4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9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424.xml"/><Relationship Id="rId7" Type="http://schemas.openxmlformats.org/officeDocument/2006/relationships/slideLayout" Target="../slideLayouts/slideLayout428.xml"/><Relationship Id="rId12" Type="http://schemas.openxmlformats.org/officeDocument/2006/relationships/slideLayout" Target="../slideLayouts/slideLayout433.xml"/><Relationship Id="rId2" Type="http://schemas.openxmlformats.org/officeDocument/2006/relationships/slideLayout" Target="../slideLayouts/slideLayout423.xml"/><Relationship Id="rId1" Type="http://schemas.openxmlformats.org/officeDocument/2006/relationships/slideLayout" Target="../slideLayouts/slideLayout422.xml"/><Relationship Id="rId6" Type="http://schemas.openxmlformats.org/officeDocument/2006/relationships/slideLayout" Target="../slideLayouts/slideLayout427.xml"/><Relationship Id="rId11" Type="http://schemas.openxmlformats.org/officeDocument/2006/relationships/slideLayout" Target="../slideLayouts/slideLayout432.xml"/><Relationship Id="rId5" Type="http://schemas.openxmlformats.org/officeDocument/2006/relationships/slideLayout" Target="../slideLayouts/slideLayout426.xml"/><Relationship Id="rId10" Type="http://schemas.openxmlformats.org/officeDocument/2006/relationships/slideLayout" Target="../slideLayouts/slideLayout431.xml"/><Relationship Id="rId4" Type="http://schemas.openxmlformats.org/officeDocument/2006/relationships/slideLayout" Target="../slideLayouts/slideLayout425.xml"/><Relationship Id="rId9" Type="http://schemas.openxmlformats.org/officeDocument/2006/relationships/slideLayout" Target="../slideLayouts/slideLayout430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1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436.xml"/><Relationship Id="rId7" Type="http://schemas.openxmlformats.org/officeDocument/2006/relationships/slideLayout" Target="../slideLayouts/slideLayout440.xml"/><Relationship Id="rId12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35.xml"/><Relationship Id="rId1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9.xml"/><Relationship Id="rId11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38.xml"/><Relationship Id="rId10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42.xml"/><Relationship Id="rId14" Type="http://schemas.openxmlformats.org/officeDocument/2006/relationships/image" Target="../media/image1.pn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48.xml"/><Relationship Id="rId7" Type="http://schemas.openxmlformats.org/officeDocument/2006/relationships/slideLayout" Target="../slideLayouts/slideLayout452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47.xml"/><Relationship Id="rId1" Type="http://schemas.openxmlformats.org/officeDocument/2006/relationships/slideLayout" Target="../slideLayouts/slideLayout446.xml"/><Relationship Id="rId6" Type="http://schemas.openxmlformats.org/officeDocument/2006/relationships/slideLayout" Target="../slideLayouts/slideLayout451.xml"/><Relationship Id="rId11" Type="http://schemas.openxmlformats.org/officeDocument/2006/relationships/slideLayout" Target="../slideLayouts/slideLayout456.xml"/><Relationship Id="rId5" Type="http://schemas.openxmlformats.org/officeDocument/2006/relationships/slideLayout" Target="../slideLayouts/slideLayout450.xml"/><Relationship Id="rId10" Type="http://schemas.openxmlformats.org/officeDocument/2006/relationships/slideLayout" Target="../slideLayouts/slideLayout455.xml"/><Relationship Id="rId4" Type="http://schemas.openxmlformats.org/officeDocument/2006/relationships/slideLayout" Target="../slideLayouts/slideLayout449.xml"/><Relationship Id="rId9" Type="http://schemas.openxmlformats.org/officeDocument/2006/relationships/slideLayout" Target="../slideLayouts/slideLayout454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12" Type="http://schemas.openxmlformats.org/officeDocument/2006/relationships/slideLayout" Target="../slideLayouts/slideLayout468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slideLayout" Target="../slideLayouts/slideLayout467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Relationship Id="rId14" Type="http://schemas.openxmlformats.org/officeDocument/2006/relationships/image" Target="../media/image1.pn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1.xml"/><Relationship Id="rId7" Type="http://schemas.openxmlformats.org/officeDocument/2006/relationships/slideLayout" Target="../slideLayouts/slideLayout475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0.xml"/><Relationship Id="rId1" Type="http://schemas.openxmlformats.org/officeDocument/2006/relationships/slideLayout" Target="../slideLayouts/slideLayout469.xml"/><Relationship Id="rId6" Type="http://schemas.openxmlformats.org/officeDocument/2006/relationships/slideLayout" Target="../slideLayouts/slideLayout474.xml"/><Relationship Id="rId11" Type="http://schemas.openxmlformats.org/officeDocument/2006/relationships/slideLayout" Target="../slideLayouts/slideLayout479.xml"/><Relationship Id="rId5" Type="http://schemas.openxmlformats.org/officeDocument/2006/relationships/slideLayout" Target="../slideLayouts/slideLayout473.xml"/><Relationship Id="rId10" Type="http://schemas.openxmlformats.org/officeDocument/2006/relationships/slideLayout" Target="../slideLayouts/slideLayout478.xml"/><Relationship Id="rId4" Type="http://schemas.openxmlformats.org/officeDocument/2006/relationships/slideLayout" Target="../slideLayouts/slideLayout472.xml"/><Relationship Id="rId9" Type="http://schemas.openxmlformats.org/officeDocument/2006/relationships/slideLayout" Target="../slideLayouts/slideLayout477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2.xml"/><Relationship Id="rId7" Type="http://schemas.openxmlformats.org/officeDocument/2006/relationships/slideLayout" Target="../slideLayouts/slideLayout486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1.xml"/><Relationship Id="rId1" Type="http://schemas.openxmlformats.org/officeDocument/2006/relationships/slideLayout" Target="../slideLayouts/slideLayout480.xml"/><Relationship Id="rId6" Type="http://schemas.openxmlformats.org/officeDocument/2006/relationships/slideLayout" Target="../slideLayouts/slideLayout485.xml"/><Relationship Id="rId11" Type="http://schemas.openxmlformats.org/officeDocument/2006/relationships/slideLayout" Target="../slideLayouts/slideLayout490.xml"/><Relationship Id="rId5" Type="http://schemas.openxmlformats.org/officeDocument/2006/relationships/slideLayout" Target="../slideLayouts/slideLayout484.xml"/><Relationship Id="rId10" Type="http://schemas.openxmlformats.org/officeDocument/2006/relationships/slideLayout" Target="../slideLayouts/slideLayout489.xml"/><Relationship Id="rId4" Type="http://schemas.openxmlformats.org/officeDocument/2006/relationships/slideLayout" Target="../slideLayouts/slideLayout483.xml"/><Relationship Id="rId9" Type="http://schemas.openxmlformats.org/officeDocument/2006/relationships/slideLayout" Target="../slideLayouts/slideLayout48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3.xml"/><Relationship Id="rId7" Type="http://schemas.openxmlformats.org/officeDocument/2006/relationships/slideLayout" Target="../slideLayouts/slideLayout497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91.xml"/><Relationship Id="rId6" Type="http://schemas.openxmlformats.org/officeDocument/2006/relationships/slideLayout" Target="../slideLayouts/slideLayout496.xml"/><Relationship Id="rId11" Type="http://schemas.openxmlformats.org/officeDocument/2006/relationships/slideLayout" Target="../slideLayouts/slideLayout501.xml"/><Relationship Id="rId5" Type="http://schemas.openxmlformats.org/officeDocument/2006/relationships/slideLayout" Target="../slideLayouts/slideLayout495.xml"/><Relationship Id="rId10" Type="http://schemas.openxmlformats.org/officeDocument/2006/relationships/slideLayout" Target="../slideLayouts/slideLayout500.xml"/><Relationship Id="rId4" Type="http://schemas.openxmlformats.org/officeDocument/2006/relationships/slideLayout" Target="../slideLayouts/slideLayout494.xml"/><Relationship Id="rId9" Type="http://schemas.openxmlformats.org/officeDocument/2006/relationships/slideLayout" Target="../slideLayouts/slideLayout499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9.xml"/><Relationship Id="rId13" Type="http://schemas.openxmlformats.org/officeDocument/2006/relationships/theme" Target="../theme/theme47.xml"/><Relationship Id="rId3" Type="http://schemas.openxmlformats.org/officeDocument/2006/relationships/slideLayout" Target="../slideLayouts/slideLayout504.xml"/><Relationship Id="rId7" Type="http://schemas.openxmlformats.org/officeDocument/2006/relationships/slideLayout" Target="../slideLayouts/slideLayout508.xml"/><Relationship Id="rId12" Type="http://schemas.openxmlformats.org/officeDocument/2006/relationships/slideLayout" Target="../slideLayouts/slideLayout513.xml"/><Relationship Id="rId2" Type="http://schemas.openxmlformats.org/officeDocument/2006/relationships/slideLayout" Target="../slideLayouts/slideLayout503.xml"/><Relationship Id="rId1" Type="http://schemas.openxmlformats.org/officeDocument/2006/relationships/slideLayout" Target="../slideLayouts/slideLayout502.xml"/><Relationship Id="rId6" Type="http://schemas.openxmlformats.org/officeDocument/2006/relationships/slideLayout" Target="../slideLayouts/slideLayout507.xml"/><Relationship Id="rId11" Type="http://schemas.openxmlformats.org/officeDocument/2006/relationships/slideLayout" Target="../slideLayouts/slideLayout512.xml"/><Relationship Id="rId5" Type="http://schemas.openxmlformats.org/officeDocument/2006/relationships/slideLayout" Target="../slideLayouts/slideLayout506.xml"/><Relationship Id="rId10" Type="http://schemas.openxmlformats.org/officeDocument/2006/relationships/slideLayout" Target="../slideLayouts/slideLayout511.xml"/><Relationship Id="rId4" Type="http://schemas.openxmlformats.org/officeDocument/2006/relationships/slideLayout" Target="../slideLayouts/slideLayout505.xml"/><Relationship Id="rId9" Type="http://schemas.openxmlformats.org/officeDocument/2006/relationships/slideLayout" Target="../slideLayouts/slideLayout510.xml"/><Relationship Id="rId14" Type="http://schemas.openxmlformats.org/officeDocument/2006/relationships/image" Target="../media/image1.png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6.xml"/><Relationship Id="rId2" Type="http://schemas.openxmlformats.org/officeDocument/2006/relationships/slideLayout" Target="../slideLayouts/slideLayout515.xml"/><Relationship Id="rId1" Type="http://schemas.openxmlformats.org/officeDocument/2006/relationships/slideLayout" Target="../slideLayouts/slideLayout514.xml"/><Relationship Id="rId4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9.xml"/><Relationship Id="rId2" Type="http://schemas.openxmlformats.org/officeDocument/2006/relationships/slideLayout" Target="../slideLayouts/slideLayout518.xml"/><Relationship Id="rId1" Type="http://schemas.openxmlformats.org/officeDocument/2006/relationships/slideLayout" Target="../slideLayouts/slideLayout517.xml"/><Relationship Id="rId4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2.xml"/><Relationship Id="rId7" Type="http://schemas.openxmlformats.org/officeDocument/2006/relationships/slideLayout" Target="../slideLayouts/slideLayout52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21.xml"/><Relationship Id="rId1" Type="http://schemas.openxmlformats.org/officeDocument/2006/relationships/slideLayout" Target="../slideLayouts/slideLayout520.xml"/><Relationship Id="rId6" Type="http://schemas.openxmlformats.org/officeDocument/2006/relationships/slideLayout" Target="../slideLayouts/slideLayout525.xml"/><Relationship Id="rId11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524.xml"/><Relationship Id="rId10" Type="http://schemas.openxmlformats.org/officeDocument/2006/relationships/slideLayout" Target="../slideLayouts/slideLayout529.xml"/><Relationship Id="rId4" Type="http://schemas.openxmlformats.org/officeDocument/2006/relationships/slideLayout" Target="../slideLayouts/slideLayout523.xml"/><Relationship Id="rId9" Type="http://schemas.openxmlformats.org/officeDocument/2006/relationships/slideLayout" Target="../slideLayouts/slideLayout52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8.xml"/><Relationship Id="rId13" Type="http://schemas.openxmlformats.org/officeDocument/2006/relationships/theme" Target="../theme/theme51.xml"/><Relationship Id="rId3" Type="http://schemas.openxmlformats.org/officeDocument/2006/relationships/slideLayout" Target="../slideLayouts/slideLayout533.xml"/><Relationship Id="rId7" Type="http://schemas.openxmlformats.org/officeDocument/2006/relationships/slideLayout" Target="../slideLayouts/slideLayout537.xml"/><Relationship Id="rId12" Type="http://schemas.openxmlformats.org/officeDocument/2006/relationships/slideLayout" Target="../slideLayouts/slideLayout542.xml"/><Relationship Id="rId2" Type="http://schemas.openxmlformats.org/officeDocument/2006/relationships/slideLayout" Target="../slideLayouts/slideLayout532.xm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5" Type="http://schemas.openxmlformats.org/officeDocument/2006/relationships/slideLayout" Target="../slideLayouts/slideLayout535.xml"/><Relationship Id="rId10" Type="http://schemas.openxmlformats.org/officeDocument/2006/relationships/slideLayout" Target="../slideLayouts/slideLayout540.xm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image" Target="../media/image1.pn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45.xml"/><Relationship Id="rId7" Type="http://schemas.openxmlformats.org/officeDocument/2006/relationships/slideLayout" Target="../slideLayouts/slideLayout549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44.xml"/><Relationship Id="rId1" Type="http://schemas.openxmlformats.org/officeDocument/2006/relationships/slideLayout" Target="../slideLayouts/slideLayout543.xml"/><Relationship Id="rId6" Type="http://schemas.openxmlformats.org/officeDocument/2006/relationships/slideLayout" Target="../slideLayouts/slideLayout548.xml"/><Relationship Id="rId11" Type="http://schemas.openxmlformats.org/officeDocument/2006/relationships/slideLayout" Target="../slideLayouts/slideLayout553.xml"/><Relationship Id="rId5" Type="http://schemas.openxmlformats.org/officeDocument/2006/relationships/slideLayout" Target="../slideLayouts/slideLayout547.xml"/><Relationship Id="rId10" Type="http://schemas.openxmlformats.org/officeDocument/2006/relationships/slideLayout" Target="../slideLayouts/slideLayout552.xml"/><Relationship Id="rId4" Type="http://schemas.openxmlformats.org/officeDocument/2006/relationships/slideLayout" Target="../slideLayouts/slideLayout546.xml"/><Relationship Id="rId9" Type="http://schemas.openxmlformats.org/officeDocument/2006/relationships/slideLayout" Target="../slideLayouts/slideLayout551.xml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6.xml"/><Relationship Id="rId2" Type="http://schemas.openxmlformats.org/officeDocument/2006/relationships/slideLayout" Target="../slideLayouts/slideLayout555.xml"/><Relationship Id="rId1" Type="http://schemas.openxmlformats.org/officeDocument/2006/relationships/slideLayout" Target="../slideLayouts/slideLayout554.xml"/><Relationship Id="rId5" Type="http://schemas.openxmlformats.org/officeDocument/2006/relationships/theme" Target="../theme/theme53.xml"/><Relationship Id="rId4" Type="http://schemas.openxmlformats.org/officeDocument/2006/relationships/slideLayout" Target="../slideLayouts/slideLayout557.xml"/></Relationships>
</file>

<file path=ppt/slideMasters/_rels/slideMaster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0.xml"/><Relationship Id="rId2" Type="http://schemas.openxmlformats.org/officeDocument/2006/relationships/slideLayout" Target="../slideLayouts/slideLayout559.xml"/><Relationship Id="rId1" Type="http://schemas.openxmlformats.org/officeDocument/2006/relationships/slideLayout" Target="../slideLayouts/slideLayout558.xml"/><Relationship Id="rId5" Type="http://schemas.openxmlformats.org/officeDocument/2006/relationships/theme" Target="../theme/theme54.xml"/><Relationship Id="rId4" Type="http://schemas.openxmlformats.org/officeDocument/2006/relationships/slideLayout" Target="../slideLayouts/slideLayout561.xml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4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5" Type="http://schemas.openxmlformats.org/officeDocument/2006/relationships/theme" Target="../theme/theme55.xml"/><Relationship Id="rId4" Type="http://schemas.openxmlformats.org/officeDocument/2006/relationships/slideLayout" Target="../slideLayouts/slideLayout56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68.xml"/><Relationship Id="rId7" Type="http://schemas.openxmlformats.org/officeDocument/2006/relationships/slideLayout" Target="../slideLayouts/slideLayout572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567.xml"/><Relationship Id="rId1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71.xml"/><Relationship Id="rId11" Type="http://schemas.openxmlformats.org/officeDocument/2006/relationships/slideLayout" Target="../slideLayouts/slideLayout576.xml"/><Relationship Id="rId5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79.xml"/><Relationship Id="rId7" Type="http://schemas.openxmlformats.org/officeDocument/2006/relationships/slideLayout" Target="../slideLayouts/slideLayout583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578.xml"/><Relationship Id="rId1" Type="http://schemas.openxmlformats.org/officeDocument/2006/relationships/slideLayout" Target="../slideLayouts/slideLayout577.xml"/><Relationship Id="rId6" Type="http://schemas.openxmlformats.org/officeDocument/2006/relationships/slideLayout" Target="../slideLayouts/slideLayout582.xml"/><Relationship Id="rId11" Type="http://schemas.openxmlformats.org/officeDocument/2006/relationships/slideLayout" Target="../slideLayouts/slideLayout587.xml"/><Relationship Id="rId5" Type="http://schemas.openxmlformats.org/officeDocument/2006/relationships/slideLayout" Target="../slideLayouts/slideLayout581.xml"/><Relationship Id="rId10" Type="http://schemas.openxmlformats.org/officeDocument/2006/relationships/slideLayout" Target="../slideLayouts/slideLayout586.xml"/><Relationship Id="rId4" Type="http://schemas.openxmlformats.org/officeDocument/2006/relationships/slideLayout" Target="../slideLayouts/slideLayout580.xml"/><Relationship Id="rId9" Type="http://schemas.openxmlformats.org/officeDocument/2006/relationships/slideLayout" Target="../slideLayouts/slideLayout58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5.xml"/><Relationship Id="rId13" Type="http://schemas.openxmlformats.org/officeDocument/2006/relationships/theme" Target="../theme/theme58.xml"/><Relationship Id="rId3" Type="http://schemas.openxmlformats.org/officeDocument/2006/relationships/slideLayout" Target="../slideLayouts/slideLayout590.xml"/><Relationship Id="rId7" Type="http://schemas.openxmlformats.org/officeDocument/2006/relationships/slideLayout" Target="../slideLayouts/slideLayout594.xml"/><Relationship Id="rId12" Type="http://schemas.openxmlformats.org/officeDocument/2006/relationships/slideLayout" Target="../slideLayouts/slideLayout599.xml"/><Relationship Id="rId2" Type="http://schemas.openxmlformats.org/officeDocument/2006/relationships/slideLayout" Target="../slideLayouts/slideLayout589.xml"/><Relationship Id="rId1" Type="http://schemas.openxmlformats.org/officeDocument/2006/relationships/slideLayout" Target="../slideLayouts/slideLayout588.xml"/><Relationship Id="rId6" Type="http://schemas.openxmlformats.org/officeDocument/2006/relationships/slideLayout" Target="../slideLayouts/slideLayout593.xml"/><Relationship Id="rId11" Type="http://schemas.openxmlformats.org/officeDocument/2006/relationships/slideLayout" Target="../slideLayouts/slideLayout598.xml"/><Relationship Id="rId5" Type="http://schemas.openxmlformats.org/officeDocument/2006/relationships/slideLayout" Target="../slideLayouts/slideLayout592.xml"/><Relationship Id="rId10" Type="http://schemas.openxmlformats.org/officeDocument/2006/relationships/slideLayout" Target="../slideLayouts/slideLayout597.xml"/><Relationship Id="rId4" Type="http://schemas.openxmlformats.org/officeDocument/2006/relationships/slideLayout" Target="../slideLayouts/slideLayout591.xml"/><Relationship Id="rId9" Type="http://schemas.openxmlformats.org/officeDocument/2006/relationships/slideLayout" Target="../slideLayouts/slideLayout596.xml"/><Relationship Id="rId14" Type="http://schemas.openxmlformats.org/officeDocument/2006/relationships/image" Target="../media/image1.png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7.xml"/><Relationship Id="rId13" Type="http://schemas.openxmlformats.org/officeDocument/2006/relationships/theme" Target="../theme/theme59.xml"/><Relationship Id="rId3" Type="http://schemas.openxmlformats.org/officeDocument/2006/relationships/slideLayout" Target="../slideLayouts/slideLayout602.xml"/><Relationship Id="rId7" Type="http://schemas.openxmlformats.org/officeDocument/2006/relationships/slideLayout" Target="../slideLayouts/slideLayout606.xml"/><Relationship Id="rId12" Type="http://schemas.openxmlformats.org/officeDocument/2006/relationships/slideLayout" Target="../slideLayouts/slideLayout611.xml"/><Relationship Id="rId2" Type="http://schemas.openxmlformats.org/officeDocument/2006/relationships/slideLayout" Target="../slideLayouts/slideLayout601.xml"/><Relationship Id="rId1" Type="http://schemas.openxmlformats.org/officeDocument/2006/relationships/slideLayout" Target="../slideLayouts/slideLayout600.xml"/><Relationship Id="rId6" Type="http://schemas.openxmlformats.org/officeDocument/2006/relationships/slideLayout" Target="../slideLayouts/slideLayout605.xml"/><Relationship Id="rId11" Type="http://schemas.openxmlformats.org/officeDocument/2006/relationships/slideLayout" Target="../slideLayouts/slideLayout610.xml"/><Relationship Id="rId5" Type="http://schemas.openxmlformats.org/officeDocument/2006/relationships/slideLayout" Target="../slideLayouts/slideLayout604.xml"/><Relationship Id="rId10" Type="http://schemas.openxmlformats.org/officeDocument/2006/relationships/slideLayout" Target="../slideLayouts/slideLayout609.xml"/><Relationship Id="rId4" Type="http://schemas.openxmlformats.org/officeDocument/2006/relationships/slideLayout" Target="../slideLayouts/slideLayout603.xml"/><Relationship Id="rId9" Type="http://schemas.openxmlformats.org/officeDocument/2006/relationships/slideLayout" Target="../slideLayouts/slideLayout608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14.xml"/><Relationship Id="rId7" Type="http://schemas.openxmlformats.org/officeDocument/2006/relationships/slideLayout" Target="../slideLayouts/slideLayout618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13.xml"/><Relationship Id="rId1" Type="http://schemas.openxmlformats.org/officeDocument/2006/relationships/slideLayout" Target="../slideLayouts/slideLayout612.xml"/><Relationship Id="rId6" Type="http://schemas.openxmlformats.org/officeDocument/2006/relationships/slideLayout" Target="../slideLayouts/slideLayout617.xml"/><Relationship Id="rId11" Type="http://schemas.openxmlformats.org/officeDocument/2006/relationships/slideLayout" Target="../slideLayouts/slideLayout622.xml"/><Relationship Id="rId5" Type="http://schemas.openxmlformats.org/officeDocument/2006/relationships/slideLayout" Target="../slideLayouts/slideLayout616.xml"/><Relationship Id="rId10" Type="http://schemas.openxmlformats.org/officeDocument/2006/relationships/slideLayout" Target="../slideLayouts/slideLayout621.xml"/><Relationship Id="rId4" Type="http://schemas.openxmlformats.org/officeDocument/2006/relationships/slideLayout" Target="../slideLayouts/slideLayout615.xml"/><Relationship Id="rId9" Type="http://schemas.openxmlformats.org/officeDocument/2006/relationships/slideLayout" Target="../slideLayouts/slideLayout620.xml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theme" Target="../theme/theme61.xml"/><Relationship Id="rId2" Type="http://schemas.openxmlformats.org/officeDocument/2006/relationships/slideLayout" Target="../slideLayouts/slideLayout624.xml"/><Relationship Id="rId1" Type="http://schemas.openxmlformats.org/officeDocument/2006/relationships/slideLayout" Target="../slideLayouts/slideLayout623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7.xml"/><Relationship Id="rId7" Type="http://schemas.openxmlformats.org/officeDocument/2006/relationships/slideLayout" Target="../slideLayouts/slideLayout631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26.xml"/><Relationship Id="rId1" Type="http://schemas.openxmlformats.org/officeDocument/2006/relationships/slideLayout" Target="../slideLayouts/slideLayout625.xml"/><Relationship Id="rId6" Type="http://schemas.openxmlformats.org/officeDocument/2006/relationships/slideLayout" Target="../slideLayouts/slideLayout630.xml"/><Relationship Id="rId11" Type="http://schemas.openxmlformats.org/officeDocument/2006/relationships/slideLayout" Target="../slideLayouts/slideLayout635.xml"/><Relationship Id="rId5" Type="http://schemas.openxmlformats.org/officeDocument/2006/relationships/slideLayout" Target="../slideLayouts/slideLayout629.xml"/><Relationship Id="rId10" Type="http://schemas.openxmlformats.org/officeDocument/2006/relationships/slideLayout" Target="../slideLayouts/slideLayout634.xml"/><Relationship Id="rId4" Type="http://schemas.openxmlformats.org/officeDocument/2006/relationships/slideLayout" Target="../slideLayouts/slideLayout628.xml"/><Relationship Id="rId9" Type="http://schemas.openxmlformats.org/officeDocument/2006/relationships/slideLayout" Target="../slideLayouts/slideLayout633.xml"/></Relationships>
</file>

<file path=ppt/slideMasters/_rels/slideMaster63.xml.rels><?xml version="1.0" encoding="UTF-8" standalone="yes"?>
<Relationships xmlns="http://schemas.openxmlformats.org/package/2006/relationships"><Relationship Id="rId3" Type="http://schemas.openxmlformats.org/officeDocument/2006/relationships/theme" Target="../theme/theme63.xml"/><Relationship Id="rId2" Type="http://schemas.openxmlformats.org/officeDocument/2006/relationships/slideLayout" Target="../slideLayouts/slideLayout637.xml"/><Relationship Id="rId1" Type="http://schemas.openxmlformats.org/officeDocument/2006/relationships/slideLayout" Target="../slideLayouts/slideLayout63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9288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0" y="6357958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727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5171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976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B59C95-9F24-CC4B-832C-1D8C21792A4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3366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7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68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5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  <p:sldLayoutId id="2147484981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5800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1" r:id="rId1"/>
    <p:sldLayoutId id="2147485412" r:id="rId2"/>
    <p:sldLayoutId id="2147485413" r:id="rId3"/>
    <p:sldLayoutId id="2147485414" r:id="rId4"/>
    <p:sldLayoutId id="2147485415" r:id="rId5"/>
    <p:sldLayoutId id="2147485416" r:id="rId6"/>
    <p:sldLayoutId id="2147485417" r:id="rId7"/>
    <p:sldLayoutId id="2147485418" r:id="rId8"/>
    <p:sldLayoutId id="2147485419" r:id="rId9"/>
    <p:sldLayoutId id="2147485420" r:id="rId10"/>
    <p:sldLayoutId id="214748542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1" r:id="rId1"/>
    <p:sldLayoutId id="2147485522" r:id="rId2"/>
    <p:sldLayoutId id="2147485523" r:id="rId3"/>
    <p:sldLayoutId id="2147485524" r:id="rId4"/>
    <p:sldLayoutId id="2147485525" r:id="rId5"/>
    <p:sldLayoutId id="2147485526" r:id="rId6"/>
    <p:sldLayoutId id="2147485527" r:id="rId7"/>
    <p:sldLayoutId id="2147485528" r:id="rId8"/>
    <p:sldLayoutId id="2147485529" r:id="rId9"/>
    <p:sldLayoutId id="2147485530" r:id="rId10"/>
    <p:sldLayoutId id="214748553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2163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3" r:id="rId1"/>
    <p:sldLayoutId id="2147485534" r:id="rId2"/>
    <p:sldLayoutId id="2147485535" r:id="rId3"/>
    <p:sldLayoutId id="2147485536" r:id="rId4"/>
    <p:sldLayoutId id="2147485537" r:id="rId5"/>
    <p:sldLayoutId id="2147485538" r:id="rId6"/>
    <p:sldLayoutId id="2147485539" r:id="rId7"/>
    <p:sldLayoutId id="2147485540" r:id="rId8"/>
    <p:sldLayoutId id="2147485541" r:id="rId9"/>
    <p:sldLayoutId id="2147485542" r:id="rId10"/>
    <p:sldLayoutId id="214748554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82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6" r:id="rId1"/>
    <p:sldLayoutId id="2147485667" r:id="rId2"/>
    <p:sldLayoutId id="2147485668" r:id="rId3"/>
    <p:sldLayoutId id="2147485669" r:id="rId4"/>
    <p:sldLayoutId id="2147485670" r:id="rId5"/>
    <p:sldLayoutId id="2147485671" r:id="rId6"/>
    <p:sldLayoutId id="2147485672" r:id="rId7"/>
    <p:sldLayoutId id="2147485673" r:id="rId8"/>
    <p:sldLayoutId id="2147485674" r:id="rId9"/>
    <p:sldLayoutId id="2147485675" r:id="rId10"/>
    <p:sldLayoutId id="2147485676" r:id="rId11"/>
    <p:sldLayoutId id="2147485677" r:id="rId12"/>
  </p:sldLayoutIdLst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3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5" r:id="rId1"/>
    <p:sldLayoutId id="2147485716" r:id="rId2"/>
    <p:sldLayoutId id="2147485717" r:id="rId3"/>
    <p:sldLayoutId id="2147485718" r:id="rId4"/>
    <p:sldLayoutId id="2147485719" r:id="rId5"/>
    <p:sldLayoutId id="2147485720" r:id="rId6"/>
    <p:sldLayoutId id="2147485721" r:id="rId7"/>
    <p:sldLayoutId id="2147485722" r:id="rId8"/>
    <p:sldLayoutId id="2147485723" r:id="rId9"/>
    <p:sldLayoutId id="2147485724" r:id="rId10"/>
    <p:sldLayoutId id="2147485725" r:id="rId11"/>
    <p:sldLayoutId id="214748572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2025-06-21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37792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3" r:id="rId1"/>
    <p:sldLayoutId id="2147486474" r:id="rId2"/>
    <p:sldLayoutId id="2147486475" r:id="rId3"/>
    <p:sldLayoutId id="2147486476" r:id="rId4"/>
    <p:sldLayoutId id="2147486477" r:id="rId5"/>
    <p:sldLayoutId id="2147486478" r:id="rId6"/>
    <p:sldLayoutId id="2147486479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ts val="5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ts val="5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ts val="5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ts val="5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5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5" r:id="rId1"/>
    <p:sldLayoutId id="2147486596" r:id="rId2"/>
    <p:sldLayoutId id="2147486597" r:id="rId3"/>
    <p:sldLayoutId id="2147486598" r:id="rId4"/>
    <p:sldLayoutId id="2147486599" r:id="rId5"/>
    <p:sldLayoutId id="2147486600" r:id="rId6"/>
    <p:sldLayoutId id="2147486601" r:id="rId7"/>
    <p:sldLayoutId id="2147486602" r:id="rId8"/>
    <p:sldLayoutId id="2147486603" r:id="rId9"/>
    <p:sldLayoutId id="2147486604" r:id="rId10"/>
    <p:sldLayoutId id="214748660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72" r:id="rId1"/>
    <p:sldLayoutId id="2147486873" r:id="rId2"/>
    <p:sldLayoutId id="2147486874" r:id="rId3"/>
    <p:sldLayoutId id="2147486875" r:id="rId4"/>
    <p:sldLayoutId id="2147486876" r:id="rId5"/>
    <p:sldLayoutId id="2147486877" r:id="rId6"/>
    <p:sldLayoutId id="2147486878" r:id="rId7"/>
    <p:sldLayoutId id="2147486879" r:id="rId8"/>
    <p:sldLayoutId id="2147486880" r:id="rId9"/>
    <p:sldLayoutId id="2147486881" r:id="rId10"/>
    <p:sldLayoutId id="214748688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1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223C560-0E5F-EA4E-BC8F-576A57968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107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107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1080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7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1" r:id="rId1"/>
    <p:sldLayoutId id="2147487122" r:id="rId2"/>
    <p:sldLayoutId id="2147487123" r:id="rId3"/>
    <p:sldLayoutId id="2147487124" r:id="rId4"/>
    <p:sldLayoutId id="2147487125" r:id="rId5"/>
    <p:sldLayoutId id="2147487126" r:id="rId6"/>
    <p:sldLayoutId id="2147487127" r:id="rId7"/>
    <p:sldLayoutId id="2147487128" r:id="rId8"/>
    <p:sldLayoutId id="2147487129" r:id="rId9"/>
    <p:sldLayoutId id="2147487130" r:id="rId10"/>
    <p:sldLayoutId id="214748713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6/21/2025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940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45" r:id="rId1"/>
    <p:sldLayoutId id="2147487146" r:id="rId2"/>
    <p:sldLayoutId id="2147487147" r:id="rId3"/>
    <p:sldLayoutId id="2147487148" r:id="rId4"/>
    <p:sldLayoutId id="2147487149" r:id="rId5"/>
    <p:sldLayoutId id="2147487150" r:id="rId6"/>
    <p:sldLayoutId id="2147487151" r:id="rId7"/>
    <p:sldLayoutId id="2147487152" r:id="rId8"/>
    <p:sldLayoutId id="2147487153" r:id="rId9"/>
    <p:sldLayoutId id="2147487154" r:id="rId10"/>
    <p:sldLayoutId id="2147487155" r:id="rId11"/>
    <p:sldLayoutId id="214748715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9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C36330-171D-874A-B302-CA3D7044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999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999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9992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6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95" r:id="rId1"/>
    <p:sldLayoutId id="2147487196" r:id="rId2"/>
    <p:sldLayoutId id="2147487197" r:id="rId3"/>
    <p:sldLayoutId id="2147487198" r:id="rId4"/>
    <p:sldLayoutId id="2147487199" r:id="rId5"/>
    <p:sldLayoutId id="2147487200" r:id="rId6"/>
    <p:sldLayoutId id="2147487201" r:id="rId7"/>
    <p:sldLayoutId id="2147487202" r:id="rId8"/>
    <p:sldLayoutId id="2147487203" r:id="rId9"/>
    <p:sldLayoutId id="2147487204" r:id="rId10"/>
    <p:sldLayoutId id="214748720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2694B9D-8BFE-654E-8D86-2D1B27ECA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5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07" r:id="rId1"/>
    <p:sldLayoutId id="2147487208" r:id="rId2"/>
    <p:sldLayoutId id="2147487209" r:id="rId3"/>
    <p:sldLayoutId id="2147487210" r:id="rId4"/>
    <p:sldLayoutId id="2147487211" r:id="rId5"/>
    <p:sldLayoutId id="2147487212" r:id="rId6"/>
    <p:sldLayoutId id="2147487213" r:id="rId7"/>
    <p:sldLayoutId id="2147487214" r:id="rId8"/>
    <p:sldLayoutId id="2147487215" r:id="rId9"/>
    <p:sldLayoutId id="2147487216" r:id="rId10"/>
    <p:sldLayoutId id="214748721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3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59" r:id="rId1"/>
    <p:sldLayoutId id="2147487260" r:id="rId2"/>
    <p:sldLayoutId id="2147487261" r:id="rId3"/>
    <p:sldLayoutId id="2147487262" r:id="rId4"/>
    <p:sldLayoutId id="2147487263" r:id="rId5"/>
    <p:sldLayoutId id="2147487264" r:id="rId6"/>
    <p:sldLayoutId id="2147487265" r:id="rId7"/>
    <p:sldLayoutId id="2147487266" r:id="rId8"/>
    <p:sldLayoutId id="2147487267" r:id="rId9"/>
    <p:sldLayoutId id="2147487268" r:id="rId10"/>
    <p:sldLayoutId id="214748726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2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75" r:id="rId1"/>
    <p:sldLayoutId id="2147487576" r:id="rId2"/>
    <p:sldLayoutId id="2147487577" r:id="rId3"/>
    <p:sldLayoutId id="2147487578" r:id="rId4"/>
    <p:sldLayoutId id="2147487579" r:id="rId5"/>
    <p:sldLayoutId id="2147487580" r:id="rId6"/>
    <p:sldLayoutId id="2147487581" r:id="rId7"/>
    <p:sldLayoutId id="2147487582" r:id="rId8"/>
    <p:sldLayoutId id="2147487583" r:id="rId9"/>
    <p:sldLayoutId id="2147487584" r:id="rId10"/>
    <p:sldLayoutId id="214748758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6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24" r:id="rId1"/>
    <p:sldLayoutId id="2147487625" r:id="rId2"/>
    <p:sldLayoutId id="2147487626" r:id="rId3"/>
    <p:sldLayoutId id="2147487627" r:id="rId4"/>
    <p:sldLayoutId id="2147487628" r:id="rId5"/>
    <p:sldLayoutId id="2147487629" r:id="rId6"/>
    <p:sldLayoutId id="2147487630" r:id="rId7"/>
    <p:sldLayoutId id="2147487631" r:id="rId8"/>
    <p:sldLayoutId id="2147487632" r:id="rId9"/>
    <p:sldLayoutId id="2147487633" r:id="rId10"/>
    <p:sldLayoutId id="214748763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6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44" r:id="rId1"/>
    <p:sldLayoutId id="2147487745" r:id="rId2"/>
    <p:sldLayoutId id="2147487746" r:id="rId3"/>
    <p:sldLayoutId id="2147487747" r:id="rId4"/>
    <p:sldLayoutId id="2147487748" r:id="rId5"/>
    <p:sldLayoutId id="2147487749" r:id="rId6"/>
    <p:sldLayoutId id="2147487750" r:id="rId7"/>
    <p:sldLayoutId id="2147487751" r:id="rId8"/>
    <p:sldLayoutId id="2147487752" r:id="rId9"/>
    <p:sldLayoutId id="2147487753" r:id="rId10"/>
    <p:sldLayoutId id="2147487754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02444" indent="-24407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650">
          <a:solidFill>
            <a:schemeClr val="tx1"/>
          </a:solidFill>
          <a:latin typeface="+mn-lt"/>
        </a:defRPr>
      </a:lvl2pPr>
      <a:lvl3pPr marL="766763" indent="-2631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3pPr>
      <a:lvl4pPr marL="1004888" indent="-2369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2608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16037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19466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2895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26324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86" r:id="rId1"/>
    <p:sldLayoutId id="2147488087" r:id="rId2"/>
    <p:sldLayoutId id="2147488088" r:id="rId3"/>
    <p:sldLayoutId id="2147488089" r:id="rId4"/>
    <p:sldLayoutId id="2147488090" r:id="rId5"/>
    <p:sldLayoutId id="2147488091" r:id="rId6"/>
    <p:sldLayoutId id="2147488092" r:id="rId7"/>
    <p:sldLayoutId id="2147488093" r:id="rId8"/>
    <p:sldLayoutId id="2147488094" r:id="rId9"/>
    <p:sldLayoutId id="2147488095" r:id="rId10"/>
    <p:sldLayoutId id="214748809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6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98" r:id="rId1"/>
    <p:sldLayoutId id="2147488099" r:id="rId2"/>
    <p:sldLayoutId id="2147488100" r:id="rId3"/>
    <p:sldLayoutId id="2147488101" r:id="rId4"/>
    <p:sldLayoutId id="2147488102" r:id="rId5"/>
    <p:sldLayoutId id="2147488103" r:id="rId6"/>
    <p:sldLayoutId id="2147488104" r:id="rId7"/>
    <p:sldLayoutId id="2147488105" r:id="rId8"/>
    <p:sldLayoutId id="2147488106" r:id="rId9"/>
    <p:sldLayoutId id="2147488107" r:id="rId10"/>
    <p:sldLayoutId id="214748810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6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66" r:id="rId1"/>
    <p:sldLayoutId id="2147488267" r:id="rId2"/>
    <p:sldLayoutId id="2147488268" r:id="rId3"/>
    <p:sldLayoutId id="2147488269" r:id="rId4"/>
    <p:sldLayoutId id="2147488270" r:id="rId5"/>
    <p:sldLayoutId id="2147488271" r:id="rId6"/>
    <p:sldLayoutId id="2147488272" r:id="rId7"/>
    <p:sldLayoutId id="2147488273" r:id="rId8"/>
    <p:sldLayoutId id="2147488274" r:id="rId9"/>
    <p:sldLayoutId id="2147488275" r:id="rId10"/>
    <p:sldLayoutId id="214748827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1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32" r:id="rId1"/>
    <p:sldLayoutId id="2147488333" r:id="rId2"/>
    <p:sldLayoutId id="2147488334" r:id="rId3"/>
    <p:sldLayoutId id="2147488335" r:id="rId4"/>
    <p:sldLayoutId id="2147488336" r:id="rId5"/>
    <p:sldLayoutId id="2147488337" r:id="rId6"/>
    <p:sldLayoutId id="2147488338" r:id="rId7"/>
    <p:sldLayoutId id="2147488339" r:id="rId8"/>
    <p:sldLayoutId id="2147488340" r:id="rId9"/>
    <p:sldLayoutId id="2147488341" r:id="rId10"/>
    <p:sldLayoutId id="214748834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335F6-6954-3C40-A4A8-B5A9BB3542FD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3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18" r:id="rId1"/>
    <p:sldLayoutId id="2147488419" r:id="rId2"/>
    <p:sldLayoutId id="2147488420" r:id="rId3"/>
    <p:sldLayoutId id="2147488421" r:id="rId4"/>
    <p:sldLayoutId id="2147488422" r:id="rId5"/>
    <p:sldLayoutId id="2147488423" r:id="rId6"/>
    <p:sldLayoutId id="2147488424" r:id="rId7"/>
    <p:sldLayoutId id="2147488425" r:id="rId8"/>
    <p:sldLayoutId id="2147488426" r:id="rId9"/>
    <p:sldLayoutId id="2147488427" r:id="rId10"/>
    <p:sldLayoutId id="2147488428" r:id="rId11"/>
    <p:sldLayoutId id="2147488429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07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48" r:id="rId1"/>
    <p:sldLayoutId id="2147488549" r:id="rId2"/>
    <p:sldLayoutId id="2147488550" r:id="rId3"/>
    <p:sldLayoutId id="2147488551" r:id="rId4"/>
    <p:sldLayoutId id="2147488552" r:id="rId5"/>
    <p:sldLayoutId id="2147488553" r:id="rId6"/>
    <p:sldLayoutId id="2147488554" r:id="rId7"/>
    <p:sldLayoutId id="2147488555" r:id="rId8"/>
    <p:sldLayoutId id="2147488556" r:id="rId9"/>
    <p:sldLayoutId id="2147488557" r:id="rId10"/>
    <p:sldLayoutId id="2147488558" r:id="rId11"/>
    <p:sldLayoutId id="2147488559" r:id="rId1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9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00" r:id="rId1"/>
    <p:sldLayoutId id="2147488601" r:id="rId2"/>
    <p:sldLayoutId id="2147488602" r:id="rId3"/>
    <p:sldLayoutId id="2147488603" r:id="rId4"/>
    <p:sldLayoutId id="2147488604" r:id="rId5"/>
    <p:sldLayoutId id="2147488605" r:id="rId6"/>
    <p:sldLayoutId id="2147488606" r:id="rId7"/>
    <p:sldLayoutId id="2147488607" r:id="rId8"/>
    <p:sldLayoutId id="2147488608" r:id="rId9"/>
    <p:sldLayoutId id="2147488609" r:id="rId10"/>
    <p:sldLayoutId id="2147488610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40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75" r:id="rId1"/>
    <p:sldLayoutId id="2147488676" r:id="rId2"/>
    <p:sldLayoutId id="2147488677" r:id="rId3"/>
    <p:sldLayoutId id="2147488678" r:id="rId4"/>
    <p:sldLayoutId id="2147488679" r:id="rId5"/>
    <p:sldLayoutId id="2147488680" r:id="rId6"/>
    <p:sldLayoutId id="2147488681" r:id="rId7"/>
    <p:sldLayoutId id="2147488682" r:id="rId8"/>
    <p:sldLayoutId id="2147488683" r:id="rId9"/>
    <p:sldLayoutId id="2147488684" r:id="rId10"/>
    <p:sldLayoutId id="2147488685" r:id="rId11"/>
    <p:sldLayoutId id="214748868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14" r:id="rId1"/>
    <p:sldLayoutId id="2147488715" r:id="rId2"/>
    <p:sldLayoutId id="2147488716" r:id="rId3"/>
    <p:sldLayoutId id="2147488717" r:id="rId4"/>
    <p:sldLayoutId id="2147488718" r:id="rId5"/>
    <p:sldLayoutId id="2147488719" r:id="rId6"/>
    <p:sldLayoutId id="2147488720" r:id="rId7"/>
    <p:sldLayoutId id="2147488721" r:id="rId8"/>
    <p:sldLayoutId id="2147488722" r:id="rId9"/>
    <p:sldLayoutId id="2147488723" r:id="rId10"/>
    <p:sldLayoutId id="2147488724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39" r:id="rId1"/>
    <p:sldLayoutId id="2147488740" r:id="rId2"/>
    <p:sldLayoutId id="2147488741" r:id="rId3"/>
    <p:sldLayoutId id="2147488742" r:id="rId4"/>
    <p:sldLayoutId id="2147488743" r:id="rId5"/>
    <p:sldLayoutId id="2147488744" r:id="rId6"/>
    <p:sldLayoutId id="2147488745" r:id="rId7"/>
    <p:sldLayoutId id="2147488746" r:id="rId8"/>
    <p:sldLayoutId id="2147488747" r:id="rId9"/>
    <p:sldLayoutId id="2147488748" r:id="rId10"/>
    <p:sldLayoutId id="214748874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4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51" r:id="rId1"/>
    <p:sldLayoutId id="2147488752" r:id="rId2"/>
    <p:sldLayoutId id="2147488753" r:id="rId3"/>
    <p:sldLayoutId id="2147488754" r:id="rId4"/>
    <p:sldLayoutId id="2147488755" r:id="rId5"/>
    <p:sldLayoutId id="2147488756" r:id="rId6"/>
    <p:sldLayoutId id="2147488757" r:id="rId7"/>
    <p:sldLayoutId id="2147488758" r:id="rId8"/>
    <p:sldLayoutId id="2147488759" r:id="rId9"/>
    <p:sldLayoutId id="2147488760" r:id="rId10"/>
    <p:sldLayoutId id="214748876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7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50" r:id="rId1"/>
    <p:sldLayoutId id="2147488851" r:id="rId2"/>
    <p:sldLayoutId id="2147488852" r:id="rId3"/>
    <p:sldLayoutId id="2147488853" r:id="rId4"/>
    <p:sldLayoutId id="2147488854" r:id="rId5"/>
    <p:sldLayoutId id="2147488855" r:id="rId6"/>
    <p:sldLayoutId id="2147488856" r:id="rId7"/>
    <p:sldLayoutId id="2147488857" r:id="rId8"/>
    <p:sldLayoutId id="2147488858" r:id="rId9"/>
    <p:sldLayoutId id="2147488859" r:id="rId10"/>
    <p:sldLayoutId id="2147488860" r:id="rId11"/>
    <p:sldLayoutId id="2147488861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59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26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35" r:id="rId1"/>
    <p:sldLayoutId id="2147488936" r:id="rId2"/>
    <p:sldLayoutId id="2147488937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3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52" r:id="rId1"/>
    <p:sldLayoutId id="2147488953" r:id="rId2"/>
    <p:sldLayoutId id="2147488954" r:id="rId3"/>
    <p:sldLayoutId id="2147488955" r:id="rId4"/>
    <p:sldLayoutId id="2147488956" r:id="rId5"/>
    <p:sldLayoutId id="2147488957" r:id="rId6"/>
    <p:sldLayoutId id="2147488958" r:id="rId7"/>
    <p:sldLayoutId id="2147488959" r:id="rId8"/>
    <p:sldLayoutId id="2147488960" r:id="rId9"/>
    <p:sldLayoutId id="2147488961" r:id="rId10"/>
    <p:sldLayoutId id="214748896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>
            <a:extLst>
              <a:ext uri="{FF2B5EF4-FFF2-40B4-BE49-F238E27FC236}">
                <a16:creationId xmlns:a16="http://schemas.microsoft.com/office/drawing/2014/main" id="{4100DFBF-1FEE-4ACB-900C-42CD990BE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1027">
            <a:extLst>
              <a:ext uri="{FF2B5EF4-FFF2-40B4-BE49-F238E27FC236}">
                <a16:creationId xmlns:a16="http://schemas.microsoft.com/office/drawing/2014/main" id="{7B86C5D9-AB13-4DED-A44A-D17CB1C1F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>
            <a:extLst>
              <a:ext uri="{FF2B5EF4-FFF2-40B4-BE49-F238E27FC236}">
                <a16:creationId xmlns:a16="http://schemas.microsoft.com/office/drawing/2014/main" id="{D84474C4-284F-9440-A98C-FA4AB90F76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1030">
            <a:extLst>
              <a:ext uri="{FF2B5EF4-FFF2-40B4-BE49-F238E27FC236}">
                <a16:creationId xmlns:a16="http://schemas.microsoft.com/office/drawing/2014/main" id="{653E7E89-9F9B-F740-A030-C38912ADA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6A6BA0A0-A7BE-4DC4-A1D2-67560873B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4" name="Line 1032">
            <a:extLst>
              <a:ext uri="{FF2B5EF4-FFF2-40B4-BE49-F238E27FC236}">
                <a16:creationId xmlns:a16="http://schemas.microsoft.com/office/drawing/2014/main" id="{B2BA4185-DAF2-4408-906B-C503302DE4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Line 1033">
            <a:extLst>
              <a:ext uri="{FF2B5EF4-FFF2-40B4-BE49-F238E27FC236}">
                <a16:creationId xmlns:a16="http://schemas.microsoft.com/office/drawing/2014/main" id="{BFB13A2A-7836-4554-BA73-7213A39EA28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6" name="Picture 7" descr="safari.png">
            <a:extLst>
              <a:ext uri="{FF2B5EF4-FFF2-40B4-BE49-F238E27FC236}">
                <a16:creationId xmlns:a16="http://schemas.microsoft.com/office/drawing/2014/main" id="{1177FD16-61A1-4390-9ECA-67D35227FB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42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79" r:id="rId1"/>
    <p:sldLayoutId id="2147488980" r:id="rId2"/>
    <p:sldLayoutId id="2147488981" r:id="rId3"/>
    <p:sldLayoutId id="2147488982" r:id="rId4"/>
    <p:sldLayoutId id="2147488983" r:id="rId5"/>
    <p:sldLayoutId id="2147488984" r:id="rId6"/>
    <p:sldLayoutId id="2147488985" r:id="rId7"/>
    <p:sldLayoutId id="2147488986" r:id="rId8"/>
    <p:sldLayoutId id="2147488987" r:id="rId9"/>
    <p:sldLayoutId id="2147488988" r:id="rId10"/>
    <p:sldLayoutId id="2147488989" r:id="rId11"/>
    <p:sldLayoutId id="2147488990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08" r:id="rId1"/>
    <p:sldLayoutId id="2147489009" r:id="rId2"/>
    <p:sldLayoutId id="2147489010" r:id="rId3"/>
    <p:sldLayoutId id="2147489011" r:id="rId4"/>
    <p:sldLayoutId id="2147489012" r:id="rId5"/>
    <p:sldLayoutId id="2147489013" r:id="rId6"/>
    <p:sldLayoutId id="2147489014" r:id="rId7"/>
    <p:sldLayoutId id="2147489015" r:id="rId8"/>
    <p:sldLayoutId id="2147489016" r:id="rId9"/>
    <p:sldLayoutId id="2147489017" r:id="rId10"/>
    <p:sldLayoutId id="214748901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7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77" r:id="rId1"/>
    <p:sldLayoutId id="2147489078" r:id="rId2"/>
    <p:sldLayoutId id="2147489079" r:id="rId3"/>
    <p:sldLayoutId id="2147489080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92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94" r:id="rId1"/>
    <p:sldLayoutId id="2147489095" r:id="rId2"/>
    <p:sldLayoutId id="2147489096" r:id="rId3"/>
    <p:sldLayoutId id="2147489097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95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99" r:id="rId1"/>
    <p:sldLayoutId id="2147489100" r:id="rId2"/>
    <p:sldLayoutId id="2147489101" r:id="rId3"/>
    <p:sldLayoutId id="2147489102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9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157" r:id="rId1"/>
    <p:sldLayoutId id="2147489158" r:id="rId2"/>
    <p:sldLayoutId id="2147489159" r:id="rId3"/>
    <p:sldLayoutId id="2147489160" r:id="rId4"/>
    <p:sldLayoutId id="2147489161" r:id="rId5"/>
    <p:sldLayoutId id="2147489162" r:id="rId6"/>
    <p:sldLayoutId id="2147489163" r:id="rId7"/>
    <p:sldLayoutId id="2147489164" r:id="rId8"/>
    <p:sldLayoutId id="2147489165" r:id="rId9"/>
    <p:sldLayoutId id="2147489166" r:id="rId10"/>
    <p:sldLayoutId id="214748916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2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182" r:id="rId1"/>
    <p:sldLayoutId id="2147489183" r:id="rId2"/>
    <p:sldLayoutId id="2147489184" r:id="rId3"/>
    <p:sldLayoutId id="2147489185" r:id="rId4"/>
    <p:sldLayoutId id="2147489186" r:id="rId5"/>
    <p:sldLayoutId id="2147489187" r:id="rId6"/>
    <p:sldLayoutId id="2147489188" r:id="rId7"/>
    <p:sldLayoutId id="2147489189" r:id="rId8"/>
    <p:sldLayoutId id="2147489190" r:id="rId9"/>
    <p:sldLayoutId id="2147489191" r:id="rId10"/>
    <p:sldLayoutId id="214748919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5C1105-7C02-0A4A-BBB4-558A73CD3ACF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94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194" r:id="rId1"/>
    <p:sldLayoutId id="2147489195" r:id="rId2"/>
    <p:sldLayoutId id="2147489196" r:id="rId3"/>
    <p:sldLayoutId id="2147489197" r:id="rId4"/>
    <p:sldLayoutId id="2147489198" r:id="rId5"/>
    <p:sldLayoutId id="2147489199" r:id="rId6"/>
    <p:sldLayoutId id="2147489200" r:id="rId7"/>
    <p:sldLayoutId id="2147489201" r:id="rId8"/>
    <p:sldLayoutId id="2147489202" r:id="rId9"/>
    <p:sldLayoutId id="2147489203" r:id="rId10"/>
    <p:sldLayoutId id="2147489204" r:id="rId11"/>
    <p:sldLayoutId id="214748920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C1105-7C02-0A4A-BBB4-558A73CD3ACF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46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61" r:id="rId1"/>
    <p:sldLayoutId id="2147489262" r:id="rId2"/>
    <p:sldLayoutId id="2147489263" r:id="rId3"/>
    <p:sldLayoutId id="2147489264" r:id="rId4"/>
    <p:sldLayoutId id="2147489265" r:id="rId5"/>
    <p:sldLayoutId id="2147489266" r:id="rId6"/>
    <p:sldLayoutId id="2147489267" r:id="rId7"/>
    <p:sldLayoutId id="2147489268" r:id="rId8"/>
    <p:sldLayoutId id="2147489269" r:id="rId9"/>
    <p:sldLayoutId id="2147489270" r:id="rId10"/>
    <p:sldLayoutId id="2147489271" r:id="rId11"/>
    <p:sldLayoutId id="214748927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00BD0-49BF-48FC-8114-37C1D4F5AB3D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6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74" r:id="rId1"/>
    <p:sldLayoutId id="2147489275" r:id="rId2"/>
    <p:sldLayoutId id="2147489276" r:id="rId3"/>
    <p:sldLayoutId id="2147489277" r:id="rId4"/>
    <p:sldLayoutId id="2147489278" r:id="rId5"/>
    <p:sldLayoutId id="2147489279" r:id="rId6"/>
    <p:sldLayoutId id="2147489280" r:id="rId7"/>
    <p:sldLayoutId id="2147489281" r:id="rId8"/>
    <p:sldLayoutId id="2147489282" r:id="rId9"/>
    <p:sldLayoutId id="2147489283" r:id="rId10"/>
    <p:sldLayoutId id="214748928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03" y="995823"/>
            <a:ext cx="8844594" cy="536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0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0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86" r:id="rId1"/>
    <p:sldLayoutId id="2147489287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Cambria" panose="02040503050406030204" pitchFamily="18" charset="0"/>
          <a:ea typeface="APPLE LIGOTHIC MEDIUM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00BD0-49BF-48FC-8114-37C1D4F5AB3D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7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90" r:id="rId1"/>
    <p:sldLayoutId id="2147489291" r:id="rId2"/>
    <p:sldLayoutId id="2147489292" r:id="rId3"/>
    <p:sldLayoutId id="2147489293" r:id="rId4"/>
    <p:sldLayoutId id="2147489294" r:id="rId5"/>
    <p:sldLayoutId id="2147489295" r:id="rId6"/>
    <p:sldLayoutId id="2147489296" r:id="rId7"/>
    <p:sldLayoutId id="2147489297" r:id="rId8"/>
    <p:sldLayoutId id="2147489298" r:id="rId9"/>
    <p:sldLayoutId id="2147489299" r:id="rId10"/>
    <p:sldLayoutId id="214748930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0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02" r:id="rId1"/>
    <p:sldLayoutId id="21474893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3359" y="264849"/>
            <a:ext cx="5102012" cy="5425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306" y="274638"/>
            <a:ext cx="8387494" cy="53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edit Master title style</a:t>
            </a:r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27215" y="6267135"/>
            <a:ext cx="9189720" cy="61183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 userDrawn="1"/>
        </p:nvPicPr>
        <p:blipFill>
          <a:blip r:embed="rId17">
            <a:lum bright="-8000"/>
          </a:blip>
          <a:stretch>
            <a:fillRect/>
          </a:stretch>
        </p:blipFill>
        <p:spPr>
          <a:xfrm>
            <a:off x="193350" y="6294367"/>
            <a:ext cx="2563296" cy="512659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263668" y="6393688"/>
            <a:ext cx="3714414" cy="337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20" r:id="rId10"/>
    <p:sldLayoutId id="2147483921" r:id="rId11"/>
    <p:sldLayoutId id="2147483922" r:id="rId12"/>
    <p:sldLayoutId id="214748392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3.xml"/><Relationship Id="rId5" Type="http://schemas.openxmlformats.org/officeDocument/2006/relationships/hyperlink" Target="mailto:m.sadr89@gmail.com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4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37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10" Type="http://schemas.openxmlformats.org/officeDocument/2006/relationships/image" Target="../media/image77.svg"/><Relationship Id="rId4" Type="http://schemas.openxmlformats.org/officeDocument/2006/relationships/image" Target="../media/image71.svg"/><Relationship Id="rId9" Type="http://schemas.openxmlformats.org/officeDocument/2006/relationships/image" Target="../media/image76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CMU-SAFARI/MegIS" TargetMode="External"/><Relationship Id="rId3" Type="http://schemas.openxmlformats.org/officeDocument/2006/relationships/hyperlink" Target="https://iscaconf.org/isca2024/" TargetMode="External"/><Relationship Id="rId7" Type="http://schemas.openxmlformats.org/officeDocument/2006/relationships/image" Target="../media/image48.png"/><Relationship Id="rId2" Type="http://schemas.openxmlformats.org/officeDocument/2006/relationships/hyperlink" Target="https://arxiv.org/pdf/2406.19113" TargetMode="External"/><Relationship Id="rId1" Type="http://schemas.openxmlformats.org/officeDocument/2006/relationships/slideLayout" Target="../slideLayouts/slideLayout626.xml"/><Relationship Id="rId6" Type="http://schemas.openxmlformats.org/officeDocument/2006/relationships/hyperlink" Target="https://arxiv.org/abs/2406.19113" TargetMode="External"/><Relationship Id="rId5" Type="http://schemas.openxmlformats.org/officeDocument/2006/relationships/hyperlink" Target="https://safari.ethz.ch/wp-content/uploads/MegIS-ISCA24-V6.pdf" TargetMode="External"/><Relationship Id="rId4" Type="http://schemas.openxmlformats.org/officeDocument/2006/relationships/hyperlink" Target="https://safari.ethz.ch/wp-content/uploads/MegIS-ISCA24-V6.pptx" TargetMode="Externa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2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520.xml"/><Relationship Id="rId5" Type="http://schemas.openxmlformats.org/officeDocument/2006/relationships/hyperlink" Target="mailto:m.sadr89@gmail.com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24.xml"/><Relationship Id="rId4" Type="http://schemas.openxmlformats.org/officeDocument/2006/relationships/image" Target="../media/image12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oPERTy7bz4" TargetMode="External"/><Relationship Id="rId3" Type="http://schemas.openxmlformats.org/officeDocument/2006/relationships/hyperlink" Target="http://www.microarch.org/micro55/" TargetMode="External"/><Relationship Id="rId7" Type="http://schemas.openxmlformats.org/officeDocument/2006/relationships/hyperlink" Target="https://people.inf.ethz.ch/omutlu/pub/FlashCosmos_SSD-lecture-slides.pdf" TargetMode="External"/><Relationship Id="rId2" Type="http://schemas.openxmlformats.org/officeDocument/2006/relationships/hyperlink" Target="https://arxiv.org/pdf/2209.05566.pdf" TargetMode="External"/><Relationship Id="rId1" Type="http://schemas.openxmlformats.org/officeDocument/2006/relationships/slideLayout" Target="../slideLayouts/slideLayout458.xml"/><Relationship Id="rId6" Type="http://schemas.openxmlformats.org/officeDocument/2006/relationships/hyperlink" Target="https://people.inf.ethz.ch/omutlu/pub/FlashCosmos_SSD-lecture-slides.pptx" TargetMode="External"/><Relationship Id="rId5" Type="http://schemas.openxmlformats.org/officeDocument/2006/relationships/hyperlink" Target="https://people.inf.ethz.ch/omutlu/pub/FlashCosmos_micro22-talk.pdf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people.inf.ethz.ch/omutlu/pub/FlashCosmos_micro22-talk.pptx" TargetMode="External"/><Relationship Id="rId9" Type="http://schemas.openxmlformats.org/officeDocument/2006/relationships/hyperlink" Target="https://arxiv.org/abs/2209.05566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24.xml"/><Relationship Id="rId4" Type="http://schemas.openxmlformats.org/officeDocument/2006/relationships/image" Target="../media/image12.sv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2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24.xml"/><Relationship Id="rId4" Type="http://schemas.openxmlformats.org/officeDocument/2006/relationships/chart" Target="../charts/char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24.xml"/><Relationship Id="rId5" Type="http://schemas.openxmlformats.org/officeDocument/2006/relationships/image" Target="../media/image19.png"/><Relationship Id="rId4" Type="http://schemas.openxmlformats.org/officeDocument/2006/relationships/hyperlink" Target="https://arxiv.org/abs/2209.05566.pdf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24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2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oPERTy7bz4" TargetMode="External"/><Relationship Id="rId3" Type="http://schemas.openxmlformats.org/officeDocument/2006/relationships/hyperlink" Target="http://www.microarch.org/micro55/" TargetMode="External"/><Relationship Id="rId7" Type="http://schemas.openxmlformats.org/officeDocument/2006/relationships/hyperlink" Target="https://people.inf.ethz.ch/omutlu/pub/FlashCosmos_SSD-lecture-slides.pdf" TargetMode="External"/><Relationship Id="rId2" Type="http://schemas.openxmlformats.org/officeDocument/2006/relationships/hyperlink" Target="https://arxiv.org/pdf/2209.05566.pdf" TargetMode="External"/><Relationship Id="rId1" Type="http://schemas.openxmlformats.org/officeDocument/2006/relationships/slideLayout" Target="../slideLayouts/slideLayout458.xml"/><Relationship Id="rId6" Type="http://schemas.openxmlformats.org/officeDocument/2006/relationships/hyperlink" Target="https://people.inf.ethz.ch/omutlu/pub/FlashCosmos_SSD-lecture-slides.pptx" TargetMode="External"/><Relationship Id="rId5" Type="http://schemas.openxmlformats.org/officeDocument/2006/relationships/hyperlink" Target="https://people.inf.ethz.ch/omutlu/pub/FlashCosmos_micro22-talk.pdf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people.inf.ethz.ch/omutlu/pub/FlashCosmos_micro22-talk.pptx" TargetMode="External"/><Relationship Id="rId9" Type="http://schemas.openxmlformats.org/officeDocument/2006/relationships/hyperlink" Target="https://arxiv.org/abs/2209.05566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9.05566.pdf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58.xml"/><Relationship Id="rId6" Type="http://schemas.openxmlformats.org/officeDocument/2006/relationships/hyperlink" Target="https://arxiv.org/pdf/2503.08968.pdf" TargetMode="External"/><Relationship Id="rId5" Type="http://schemas.openxmlformats.org/officeDocument/2006/relationships/hyperlink" Target="https://arxiv.org/abs/2503.08968" TargetMode="External"/><Relationship Id="rId4" Type="http://schemas.openxmlformats.org/officeDocument/2006/relationships/hyperlink" Target="https://www.asplos-conference.org/asplos2025/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2406.19113" TargetMode="External"/><Relationship Id="rId3" Type="http://schemas.openxmlformats.org/officeDocument/2006/relationships/hyperlink" Target="https://asplos-conference.org/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s://people.inf.ethz.ch/omutlu/pub/GenStore_asplos22-arxiv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i1af8KY0g8" TargetMode="External"/><Relationship Id="rId5" Type="http://schemas.openxmlformats.org/officeDocument/2006/relationships/hyperlink" Target="https://people.inf.ethz.ch/omutlu/pub/GenStore_asplos22-lightning-talk.pdf" TargetMode="External"/><Relationship Id="rId10" Type="http://schemas.openxmlformats.org/officeDocument/2006/relationships/hyperlink" Target="https://arxiv.org/pdf/2202.10400" TargetMode="External"/><Relationship Id="rId4" Type="http://schemas.openxmlformats.org/officeDocument/2006/relationships/hyperlink" Target="https://people.inf.ethz.ch/omutlu/pub/GenStore_asplos22-lightning-talk.pptx" TargetMode="External"/><Relationship Id="rId9" Type="http://schemas.openxmlformats.org/officeDocument/2006/relationships/hyperlink" Target="https://github.com/CMU-SAFARI/GenStore" TargetMode="Externa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4" Type="http://schemas.openxmlformats.org/officeDocument/2006/relationships/image" Target="../media/image32.sv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43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2.png"/><Relationship Id="rId11" Type="http://schemas.openxmlformats.org/officeDocument/2006/relationships/image" Target="../media/image39.svg"/><Relationship Id="rId5" Type="http://schemas.openxmlformats.org/officeDocument/2006/relationships/image" Target="../media/image41.svg"/><Relationship Id="rId10" Type="http://schemas.openxmlformats.org/officeDocument/2006/relationships/image" Target="../media/image38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4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2406.19113" TargetMode="External"/><Relationship Id="rId3" Type="http://schemas.openxmlformats.org/officeDocument/2006/relationships/hyperlink" Target="https://asplos-conference.org/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s://people.inf.ethz.ch/omutlu/pub/GenStore_asplos22-arxiv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i1af8KY0g8" TargetMode="External"/><Relationship Id="rId5" Type="http://schemas.openxmlformats.org/officeDocument/2006/relationships/hyperlink" Target="https://people.inf.ethz.ch/omutlu/pub/GenStore_asplos22-lightning-talk.pdf" TargetMode="External"/><Relationship Id="rId10" Type="http://schemas.openxmlformats.org/officeDocument/2006/relationships/hyperlink" Target="https://arxiv.org/pdf/2202.10400" TargetMode="External"/><Relationship Id="rId4" Type="http://schemas.openxmlformats.org/officeDocument/2006/relationships/hyperlink" Target="https://people.inf.ethz.ch/omutlu/pub/GenStore_asplos22-lightning-talk.pptx" TargetMode="External"/><Relationship Id="rId9" Type="http://schemas.openxmlformats.org/officeDocument/2006/relationships/hyperlink" Target="https://github.com/CMU-SAFARI/GenStore" TargetMode="Externa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CMU-SAFARI/MegIS" TargetMode="External"/><Relationship Id="rId3" Type="http://schemas.openxmlformats.org/officeDocument/2006/relationships/hyperlink" Target="https://iscaconf.org/isca2024/" TargetMode="External"/><Relationship Id="rId7" Type="http://schemas.openxmlformats.org/officeDocument/2006/relationships/image" Target="../media/image48.png"/><Relationship Id="rId2" Type="http://schemas.openxmlformats.org/officeDocument/2006/relationships/hyperlink" Target="https://arxiv.org/pdf/2406.19113" TargetMode="External"/><Relationship Id="rId1" Type="http://schemas.openxmlformats.org/officeDocument/2006/relationships/slideLayout" Target="../slideLayouts/slideLayout626.xml"/><Relationship Id="rId6" Type="http://schemas.openxmlformats.org/officeDocument/2006/relationships/hyperlink" Target="https://arxiv.org/abs/2406.19113" TargetMode="External"/><Relationship Id="rId5" Type="http://schemas.openxmlformats.org/officeDocument/2006/relationships/hyperlink" Target="https://safari.ethz.ch/wp-content/uploads/MegIS-ISCA24-V6.pdf" TargetMode="External"/><Relationship Id="rId4" Type="http://schemas.openxmlformats.org/officeDocument/2006/relationships/hyperlink" Target="https://safari.ethz.ch/wp-content/uploads/MegIS-ISCA24-V6.pptx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37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18" Type="http://schemas.openxmlformats.org/officeDocument/2006/relationships/image" Target="../media/image65.png"/><Relationship Id="rId3" Type="http://schemas.openxmlformats.org/officeDocument/2006/relationships/image" Target="../media/image53.png"/><Relationship Id="rId7" Type="http://schemas.microsoft.com/office/2007/relationships/hdphoto" Target="../media/hdphoto1.wdp"/><Relationship Id="rId12" Type="http://schemas.openxmlformats.org/officeDocument/2006/relationships/image" Target="../media/image60.png"/><Relationship Id="rId17" Type="http://schemas.openxmlformats.org/officeDocument/2006/relationships/chart" Target="../charts/chart3.xml"/><Relationship Id="rId2" Type="http://schemas.openxmlformats.org/officeDocument/2006/relationships/notesSlide" Target="../notesSlides/notesSlide65.xml"/><Relationship Id="rId16" Type="http://schemas.openxmlformats.org/officeDocument/2006/relationships/image" Target="../media/image64.svg"/><Relationship Id="rId1" Type="http://schemas.openxmlformats.org/officeDocument/2006/relationships/slideLayout" Target="../slideLayouts/slideLayout637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5" Type="http://schemas.openxmlformats.org/officeDocument/2006/relationships/image" Target="../media/image63.png"/><Relationship Id="rId10" Type="http://schemas.microsoft.com/office/2007/relationships/hdphoto" Target="../media/hdphoto2.wdp"/><Relationship Id="rId4" Type="http://schemas.openxmlformats.org/officeDocument/2006/relationships/image" Target="../media/image54.svg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3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37.xml"/><Relationship Id="rId4" Type="http://schemas.openxmlformats.org/officeDocument/2006/relationships/image" Target="../media/image67.sv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37.xml"/><Relationship Id="rId4" Type="http://schemas.openxmlformats.org/officeDocument/2006/relationships/image" Target="../media/image67.sv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37.xml"/><Relationship Id="rId4" Type="http://schemas.openxmlformats.org/officeDocument/2006/relationships/image" Target="../media/image67.sv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37.xml"/><Relationship Id="rId4" Type="http://schemas.openxmlformats.org/officeDocument/2006/relationships/image" Target="../media/image67.sv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37.xml"/><Relationship Id="rId4" Type="http://schemas.openxmlformats.org/officeDocument/2006/relationships/image" Target="../media/image6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3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37.xml"/><Relationship Id="rId4" Type="http://schemas.openxmlformats.org/officeDocument/2006/relationships/chart" Target="../charts/chart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3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37.xml"/><Relationship Id="rId4" Type="http://schemas.openxmlformats.org/officeDocument/2006/relationships/chart" Target="../charts/chart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3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3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3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3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3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37.xml"/><Relationship Id="rId5" Type="http://schemas.openxmlformats.org/officeDocument/2006/relationships/image" Target="../media/image69.png"/><Relationship Id="rId4" Type="http://schemas.openxmlformats.org/officeDocument/2006/relationships/hyperlink" Target="https://arxiv.org/abs/2406.191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45B1E4-4A3E-4B44-B90F-77CA8B5BE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82000" cy="2209800"/>
          </a:xfrm>
        </p:spPr>
        <p:txBody>
          <a:bodyPr anchor="ctr"/>
          <a:lstStyle/>
          <a:p>
            <a:pPr algn="ctr"/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3</a:t>
            </a:r>
            <a:r>
              <a:rPr lang="en-US" altLang="en-US" b="1" baseline="30000" dirty="0">
                <a:solidFill>
                  <a:srgbClr val="C00000"/>
                </a:solidFill>
                <a:ea typeface="ＭＳ Ｐゴシック" charset="-128"/>
              </a:rPr>
              <a:t>rd</a:t>
            </a:r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 Workshop on </a:t>
            </a:r>
            <a:b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</a:br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Memory-Centric Computing:</a:t>
            </a:r>
            <a:b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006633"/>
                </a:solidFill>
                <a:ea typeface="ＭＳ Ｐゴシック" panose="020B0600070205080204" pitchFamily="34" charset="-128"/>
              </a:rPr>
              <a:t>Storage-Centric Computing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safari.png">
            <a:extLst>
              <a:ext uri="{FF2B5EF4-FFF2-40B4-BE49-F238E27FC236}">
                <a16:creationId xmlns:a16="http://schemas.microsoft.com/office/drawing/2014/main" id="{6F338064-9249-C04B-BB1E-830D09E569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23" y="6133800"/>
            <a:ext cx="2239579" cy="648000"/>
          </a:xfrm>
          <a:prstGeom prst="rect">
            <a:avLst/>
          </a:prstGeom>
        </p:spPr>
      </p:pic>
      <p:pic>
        <p:nvPicPr>
          <p:cNvPr id="5" name="Picture 2" descr="ETH Zurich short logo, black">
            <a:extLst>
              <a:ext uri="{FF2B5EF4-FFF2-40B4-BE49-F238E27FC236}">
                <a16:creationId xmlns:a16="http://schemas.microsoft.com/office/drawing/2014/main" id="{6BB9B15D-F9ED-6140-BDA2-30DF4E4A3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19970" r="7940" b="18111"/>
          <a:stretch/>
        </p:blipFill>
        <p:spPr bwMode="auto">
          <a:xfrm>
            <a:off x="6357969" y="6074246"/>
            <a:ext cx="2750535" cy="7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86957E2F-C1A4-A3BE-483B-9F1225948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573017"/>
            <a:ext cx="7848600" cy="336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Mohammad Sadrosadati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hlinkClick r:id="rId5"/>
              </a:rPr>
              <a:t>m.sadr89@gmail.com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 </a:t>
            </a:r>
            <a:b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</a:b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ISCA 2025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ahoma"/>
                <a:ea typeface="ＭＳ Ｐゴシック" panose="020B0600070205080204" pitchFamily="34" charset="-128"/>
              </a:rPr>
              <a:t>21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June 2025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156509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870B-0E44-2546-B851-356F8AC56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NDP for Bulk Bitwise Operations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60FE34-5F58-5C43-A7A4-77B1B8F44DB1}"/>
              </a:ext>
            </a:extLst>
          </p:cNvPr>
          <p:cNvSpPr/>
          <p:nvPr/>
        </p:nvSpPr>
        <p:spPr>
          <a:xfrm>
            <a:off x="2973154" y="2305585"/>
            <a:ext cx="3211232" cy="1524000"/>
          </a:xfrm>
          <a:prstGeom prst="ellipse">
            <a:avLst/>
          </a:prstGeom>
          <a:solidFill>
            <a:srgbClr val="77BF6F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Near-Data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Processing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1768E1-C8A0-AC4B-A3C0-E84FC09A9E37}"/>
              </a:ext>
            </a:extLst>
          </p:cNvPr>
          <p:cNvGrpSpPr/>
          <p:nvPr/>
        </p:nvGrpSpPr>
        <p:grpSpPr>
          <a:xfrm>
            <a:off x="4712755" y="783860"/>
            <a:ext cx="3271637" cy="1538502"/>
            <a:chOff x="4907738" y="1078555"/>
            <a:chExt cx="3271637" cy="183730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F58A94-356A-374D-B404-C4DCAD3A28F7}"/>
                </a:ext>
              </a:extLst>
            </p:cNvPr>
            <p:cNvSpPr txBox="1"/>
            <p:nvPr/>
          </p:nvSpPr>
          <p:spPr>
            <a:xfrm>
              <a:off x="5377774" y="1078555"/>
              <a:ext cx="2801601" cy="918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Cache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(e.g., Compute Cache</a:t>
              </a: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7" name="Freeform: Shape 14">
              <a:extLst>
                <a:ext uri="{FF2B5EF4-FFF2-40B4-BE49-F238E27FC236}">
                  <a16:creationId xmlns:a16="http://schemas.microsoft.com/office/drawing/2014/main" id="{9C2F4064-4929-6B49-9090-210D8274FF50}"/>
                </a:ext>
              </a:extLst>
            </p:cNvPr>
            <p:cNvSpPr/>
            <p:nvPr/>
          </p:nvSpPr>
          <p:spPr>
            <a:xfrm>
              <a:off x="4907738" y="1977268"/>
              <a:ext cx="864450" cy="938593"/>
            </a:xfrm>
            <a:custGeom>
              <a:avLst/>
              <a:gdLst>
                <a:gd name="connsiteX0" fmla="*/ 0 w 255373"/>
                <a:gd name="connsiteY0" fmla="*/ 1087395 h 1087395"/>
                <a:gd name="connsiteX1" fmla="*/ 255373 w 255373"/>
                <a:gd name="connsiteY1" fmla="*/ 0 h 108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5373" h="1087395">
                  <a:moveTo>
                    <a:pt x="0" y="1087395"/>
                  </a:moveTo>
                  <a:lnTo>
                    <a:pt x="255373" y="0"/>
                  </a:lnTo>
                </a:path>
              </a:pathLst>
            </a:custGeom>
            <a:noFill/>
            <a:ln w="28575"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176FD9-5713-E045-AB72-4E4C8FE4ECDC}"/>
              </a:ext>
            </a:extLst>
          </p:cNvPr>
          <p:cNvGrpSpPr/>
          <p:nvPr/>
        </p:nvGrpSpPr>
        <p:grpSpPr>
          <a:xfrm>
            <a:off x="6078311" y="1636286"/>
            <a:ext cx="2868986" cy="1200329"/>
            <a:chOff x="6204399" y="2192949"/>
            <a:chExt cx="2868986" cy="12003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5E0C8A-A665-744E-8154-AB774FD00FB8}"/>
                </a:ext>
              </a:extLst>
            </p:cNvPr>
            <p:cNvSpPr txBox="1"/>
            <p:nvPr/>
          </p:nvSpPr>
          <p:spPr>
            <a:xfrm>
              <a:off x="6907407" y="2192949"/>
              <a:ext cx="216597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DRAM-based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main memory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(e.g., Ambit</a:t>
              </a: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1387FE78-FC48-E641-A6C6-D9D0335D9CBE}"/>
                </a:ext>
              </a:extLst>
            </p:cNvPr>
            <p:cNvSpPr/>
            <p:nvPr/>
          </p:nvSpPr>
          <p:spPr>
            <a:xfrm>
              <a:off x="6204399" y="2870886"/>
              <a:ext cx="729800" cy="492223"/>
            </a:xfrm>
            <a:custGeom>
              <a:avLst/>
              <a:gdLst>
                <a:gd name="connsiteX0" fmla="*/ 0 w 906162"/>
                <a:gd name="connsiteY0" fmla="*/ 329514 h 329514"/>
                <a:gd name="connsiteX1" fmla="*/ 906162 w 906162"/>
                <a:gd name="connsiteY1" fmla="*/ 0 h 32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162" h="329514">
                  <a:moveTo>
                    <a:pt x="0" y="329514"/>
                  </a:moveTo>
                  <a:lnTo>
                    <a:pt x="906162" y="0"/>
                  </a:lnTo>
                </a:path>
              </a:pathLst>
            </a:custGeom>
            <a:noFill/>
            <a:ln w="28575"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23AF05-902E-CD45-A520-45559293161E}"/>
              </a:ext>
            </a:extLst>
          </p:cNvPr>
          <p:cNvGrpSpPr/>
          <p:nvPr/>
        </p:nvGrpSpPr>
        <p:grpSpPr>
          <a:xfrm>
            <a:off x="1456342" y="3588512"/>
            <a:ext cx="1947767" cy="1378984"/>
            <a:chOff x="3028444" y="4686438"/>
            <a:chExt cx="1947767" cy="137898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D70FED-B881-9C46-B6CE-6490B7D34038}"/>
                </a:ext>
              </a:extLst>
            </p:cNvPr>
            <p:cNvSpPr txBox="1"/>
            <p:nvPr/>
          </p:nvSpPr>
          <p:spPr>
            <a:xfrm>
              <a:off x="3028444" y="5295981"/>
              <a:ext cx="18097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In-Storage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(e.g., Biscuit</a:t>
              </a: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)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CE2BD0-303A-AB48-B631-BDA3A49F15FD}"/>
                </a:ext>
              </a:extLst>
            </p:cNvPr>
            <p:cNvSpPr/>
            <p:nvPr/>
          </p:nvSpPr>
          <p:spPr>
            <a:xfrm>
              <a:off x="4085967" y="4686438"/>
              <a:ext cx="890244" cy="692870"/>
            </a:xfrm>
            <a:custGeom>
              <a:avLst/>
              <a:gdLst>
                <a:gd name="connsiteX0" fmla="*/ 345989 w 345989"/>
                <a:gd name="connsiteY0" fmla="*/ 0 h 1194487"/>
                <a:gd name="connsiteX1" fmla="*/ 0 w 345989"/>
                <a:gd name="connsiteY1" fmla="*/ 1194487 h 119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89" h="1194487">
                  <a:moveTo>
                    <a:pt x="345989" y="0"/>
                  </a:moveTo>
                  <a:lnTo>
                    <a:pt x="0" y="1194487"/>
                  </a:lnTo>
                </a:path>
              </a:pathLst>
            </a:custGeom>
            <a:noFill/>
            <a:ln w="28575"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732F72-DF5A-BD41-941A-7F12D6A5CBD1}"/>
              </a:ext>
            </a:extLst>
          </p:cNvPr>
          <p:cNvGrpSpPr/>
          <p:nvPr/>
        </p:nvGrpSpPr>
        <p:grpSpPr>
          <a:xfrm>
            <a:off x="5590527" y="3655361"/>
            <a:ext cx="3101043" cy="1392084"/>
            <a:chOff x="5899510" y="3946331"/>
            <a:chExt cx="3101043" cy="139208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0EC3CA-FA70-314F-84AB-B4AC1BCE23A6}"/>
                </a:ext>
              </a:extLst>
            </p:cNvPr>
            <p:cNvSpPr txBox="1"/>
            <p:nvPr/>
          </p:nvSpPr>
          <p:spPr>
            <a:xfrm>
              <a:off x="6754745" y="4199642"/>
              <a:ext cx="2245808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NVM-based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main memory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(e.g., Pinatubo</a:t>
              </a: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)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: Shape 19">
              <a:extLst>
                <a:ext uri="{FF2B5EF4-FFF2-40B4-BE49-F238E27FC236}">
                  <a16:creationId xmlns:a16="http://schemas.microsoft.com/office/drawing/2014/main" id="{72861EC4-3668-8F43-8B16-7169AA4EA8A0}"/>
                </a:ext>
              </a:extLst>
            </p:cNvPr>
            <p:cNvSpPr/>
            <p:nvPr/>
          </p:nvSpPr>
          <p:spPr>
            <a:xfrm>
              <a:off x="5899510" y="3946331"/>
              <a:ext cx="902363" cy="705970"/>
            </a:xfrm>
            <a:custGeom>
              <a:avLst/>
              <a:gdLst>
                <a:gd name="connsiteX0" fmla="*/ 0 w 955589"/>
                <a:gd name="connsiteY0" fmla="*/ 0 h 634314"/>
                <a:gd name="connsiteX1" fmla="*/ 955589 w 955589"/>
                <a:gd name="connsiteY1" fmla="*/ 634314 h 6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5589" h="634314">
                  <a:moveTo>
                    <a:pt x="0" y="0"/>
                  </a:moveTo>
                  <a:lnTo>
                    <a:pt x="955589" y="634314"/>
                  </a:lnTo>
                </a:path>
              </a:pathLst>
            </a:custGeom>
            <a:noFill/>
            <a:ln w="28575"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99FA6965-BE90-B747-B56B-EDB7DCD11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09" y="5243514"/>
            <a:ext cx="9094167" cy="119411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[1] Aga+, “Compute Caches," HPCA, 2017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[2] Seshadri+, “Ambit: In-Memory Accelerator for Bulk Bitwise Operations Using Commodity DRAM Technology,” MICRO, 2017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[3] Li+, “Pinatubo: A Processing-in-Memory Architecture for Bulk Bitwise Operations in Emerging Non-Volatile Memories,” DAC, 2016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[4] Gu+, “Biscuit: A Framework for Near-Data Processing of Big Data Workloads,” ISCA, 2016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[5] Gao+, “ParaBit: Processing Parallel Bitwise Operations in NAND Flash Memory Based SSDs,” MICRO, 2021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5D9B580A-0251-D240-84A1-581A3C334AD4}"/>
              </a:ext>
            </a:extLst>
          </p:cNvPr>
          <p:cNvSpPr txBox="1">
            <a:spLocks/>
          </p:cNvSpPr>
          <p:nvPr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9EB573-9041-9A4C-9CC2-CC99C223D078}"/>
              </a:ext>
            </a:extLst>
          </p:cNvPr>
          <p:cNvGrpSpPr/>
          <p:nvPr/>
        </p:nvGrpSpPr>
        <p:grpSpPr>
          <a:xfrm>
            <a:off x="301219" y="2642097"/>
            <a:ext cx="2671934" cy="769441"/>
            <a:chOff x="1179620" y="2475710"/>
            <a:chExt cx="2867441" cy="72114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5D42B10-C369-5C42-BC9A-3CC32429ECA8}"/>
                </a:ext>
              </a:extLst>
            </p:cNvPr>
            <p:cNvSpPr txBox="1"/>
            <p:nvPr/>
          </p:nvSpPr>
          <p:spPr>
            <a:xfrm>
              <a:off x="1179620" y="2475710"/>
              <a:ext cx="2016806" cy="721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In-Flash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(e.g., ParaBit</a:t>
              </a: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30" name="Freeform: Shape 16">
              <a:extLst>
                <a:ext uri="{FF2B5EF4-FFF2-40B4-BE49-F238E27FC236}">
                  <a16:creationId xmlns:a16="http://schemas.microsoft.com/office/drawing/2014/main" id="{2E59F70C-46FC-D144-A989-A6CAA3BCE549}"/>
                </a:ext>
              </a:extLst>
            </p:cNvPr>
            <p:cNvSpPr/>
            <p:nvPr/>
          </p:nvSpPr>
          <p:spPr>
            <a:xfrm>
              <a:off x="3048002" y="2814840"/>
              <a:ext cx="999059" cy="42849"/>
            </a:xfrm>
            <a:custGeom>
              <a:avLst/>
              <a:gdLst>
                <a:gd name="connsiteX0" fmla="*/ 848497 w 848497"/>
                <a:gd name="connsiteY0" fmla="*/ 667265 h 667265"/>
                <a:gd name="connsiteX1" fmla="*/ 0 w 848497"/>
                <a:gd name="connsiteY1" fmla="*/ 0 h 6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8497" h="667265">
                  <a:moveTo>
                    <a:pt x="848497" y="667265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E26033-3B7D-1945-59FF-2956DFB71B8B}"/>
              </a:ext>
            </a:extLst>
          </p:cNvPr>
          <p:cNvGrpSpPr/>
          <p:nvPr/>
        </p:nvGrpSpPr>
        <p:grpSpPr>
          <a:xfrm>
            <a:off x="2210703" y="1153802"/>
            <a:ext cx="1580247" cy="1235446"/>
            <a:chOff x="1816307" y="1394595"/>
            <a:chExt cx="1356094" cy="1290410"/>
          </a:xfrm>
        </p:grpSpPr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936AAEE9-A7CE-1A4B-BBC9-EA000415F476}"/>
                </a:ext>
              </a:extLst>
            </p:cNvPr>
            <p:cNvSpPr/>
            <p:nvPr/>
          </p:nvSpPr>
          <p:spPr>
            <a:xfrm>
              <a:off x="2228282" y="1923049"/>
              <a:ext cx="944119" cy="761956"/>
            </a:xfrm>
            <a:custGeom>
              <a:avLst/>
              <a:gdLst>
                <a:gd name="connsiteX0" fmla="*/ 848497 w 848497"/>
                <a:gd name="connsiteY0" fmla="*/ 667265 h 667265"/>
                <a:gd name="connsiteX1" fmla="*/ 0 w 848497"/>
                <a:gd name="connsiteY1" fmla="*/ 0 h 6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8497" h="667265">
                  <a:moveTo>
                    <a:pt x="848497" y="667265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A26849F-2602-1688-EB9F-799F6A4F275D}"/>
                </a:ext>
              </a:extLst>
            </p:cNvPr>
            <p:cNvSpPr txBox="1"/>
            <p:nvPr/>
          </p:nvSpPr>
          <p:spPr>
            <a:xfrm>
              <a:off x="1816307" y="1394595"/>
              <a:ext cx="473207" cy="40441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...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191941-9F5B-A7D4-778D-BDD50577813F}"/>
              </a:ext>
            </a:extLst>
          </p:cNvPr>
          <p:cNvSpPr/>
          <p:nvPr/>
        </p:nvSpPr>
        <p:spPr>
          <a:xfrm>
            <a:off x="228600" y="2543175"/>
            <a:ext cx="2066925" cy="1045337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C6D610F-2B4D-5C19-C901-92F5FD9086A3}"/>
              </a:ext>
            </a:extLst>
          </p:cNvPr>
          <p:cNvSpPr/>
          <p:nvPr/>
        </p:nvSpPr>
        <p:spPr>
          <a:xfrm>
            <a:off x="1350570" y="4076087"/>
            <a:ext cx="2066925" cy="1045337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0CD268-D3EA-938C-F005-683E7778904B}"/>
              </a:ext>
            </a:extLst>
          </p:cNvPr>
          <p:cNvSpPr/>
          <p:nvPr/>
        </p:nvSpPr>
        <p:spPr>
          <a:xfrm>
            <a:off x="-282219" y="984718"/>
            <a:ext cx="31871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Our focus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Large data sets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that do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not fit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 main memory</a:t>
            </a:r>
            <a:endParaRPr kumimoji="0" lang="en-CH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20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94DE21-82D5-4C4E-BC39-45EDE8D73F87}"/>
              </a:ext>
            </a:extLst>
          </p:cNvPr>
          <p:cNvSpPr/>
          <p:nvPr/>
        </p:nvSpPr>
        <p:spPr>
          <a:xfrm>
            <a:off x="148442" y="912624"/>
            <a:ext cx="8864929" cy="782950"/>
          </a:xfrm>
          <a:prstGeom prst="roundRect">
            <a:avLst>
              <a:gd name="adj" fmla="val 4988"/>
            </a:avLst>
          </a:prstGeom>
          <a:solidFill>
            <a:srgbClr val="FFDFD4"/>
          </a:solidFill>
          <a:ln w="28575">
            <a:solidFill>
              <a:srgbClr val="E04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Metagenomic analysis suffers from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04F3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significant storage I/O data movement overhead 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srgbClr val="E04F39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10DB8-7933-EA4B-B0DF-A0D12CAAF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MegIS</a:t>
            </a:r>
            <a:r>
              <a:rPr lang="en-US" dirty="0"/>
              <a:t>: Summary</a:t>
            </a:r>
            <a:endParaRPr lang="en-CH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72C1486-D476-084C-B327-8D8EAFEA75ED}"/>
              </a:ext>
            </a:extLst>
          </p:cNvPr>
          <p:cNvSpPr/>
          <p:nvPr/>
        </p:nvSpPr>
        <p:spPr>
          <a:xfrm>
            <a:off x="154379" y="2027533"/>
            <a:ext cx="8864929" cy="904328"/>
          </a:xfrm>
          <a:prstGeom prst="roundRect">
            <a:avLst>
              <a:gd name="adj" fmla="val 5194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The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first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in-storage processing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system for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end-to-end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metagenomic analysis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Leverages and orchestrates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processing inside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and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outside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the storage system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96F23B5-3A2A-4D4F-BCA0-B16CCD94A8C3}"/>
              </a:ext>
            </a:extLst>
          </p:cNvPr>
          <p:cNvSpPr/>
          <p:nvPr/>
        </p:nvSpPr>
        <p:spPr>
          <a:xfrm>
            <a:off x="3072739" y="1855542"/>
            <a:ext cx="3028208" cy="380827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MegIS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AE32138-EC12-394D-9274-49C06A70807F}"/>
              </a:ext>
            </a:extLst>
          </p:cNvPr>
          <p:cNvSpPr/>
          <p:nvPr/>
        </p:nvSpPr>
        <p:spPr>
          <a:xfrm>
            <a:off x="176340" y="3263821"/>
            <a:ext cx="5294820" cy="1555669"/>
          </a:xfrm>
          <a:prstGeom prst="roundRect">
            <a:avLst>
              <a:gd name="adj" fmla="val 3990"/>
            </a:avLst>
          </a:prstGeom>
          <a:solidFill>
            <a:srgbClr val="E5F3FF"/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Improves performance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2.7×–37.2×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over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performance-optimized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software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6.9×–100.2× 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over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accuracy-optimized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software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1.5×–5.1×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over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hardware-accelerated PIM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baseline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763ECEB-A22E-014C-A217-466BE4DABDA5}"/>
              </a:ext>
            </a:extLst>
          </p:cNvPr>
          <p:cNvSpPr/>
          <p:nvPr/>
        </p:nvSpPr>
        <p:spPr>
          <a:xfrm>
            <a:off x="5547353" y="4947881"/>
            <a:ext cx="3481258" cy="1439857"/>
          </a:xfrm>
          <a:prstGeom prst="roundRect">
            <a:avLst>
              <a:gd name="adj" fmla="val 5494"/>
            </a:avLst>
          </a:prstGeom>
          <a:solidFill>
            <a:srgbClr val="FFF4D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Low area overhead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C9A3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1.7%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C9A3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of the three cores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 an SSD controller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EB26C47-B719-384F-B816-5B0AAB5CC635}"/>
              </a:ext>
            </a:extLst>
          </p:cNvPr>
          <p:cNvSpPr/>
          <p:nvPr/>
        </p:nvSpPr>
        <p:spPr>
          <a:xfrm>
            <a:off x="176340" y="4947883"/>
            <a:ext cx="5294820" cy="1439855"/>
          </a:xfrm>
          <a:prstGeom prst="roundRect">
            <a:avLst>
              <a:gd name="adj" fmla="val 4970"/>
            </a:avLst>
          </a:prstGeom>
          <a:solidFill>
            <a:srgbClr val="EAFAE3"/>
          </a:solidFill>
          <a:ln w="28575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Reduces energy consumption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5.4×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over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performance-optimized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software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15.2×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over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accuracy-optimized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software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1.9×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over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hardware-accelerated PIM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baseline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FA32E5A-5A7C-F14C-BFDF-80423C5D2380}"/>
              </a:ext>
            </a:extLst>
          </p:cNvPr>
          <p:cNvSpPr/>
          <p:nvPr/>
        </p:nvSpPr>
        <p:spPr>
          <a:xfrm>
            <a:off x="5547353" y="3263821"/>
            <a:ext cx="3481258" cy="1555670"/>
          </a:xfrm>
          <a:prstGeom prst="roundRect">
            <a:avLst>
              <a:gd name="adj" fmla="val 5460"/>
            </a:avLst>
          </a:prstGeom>
          <a:solidFill>
            <a:srgbClr val="FFEDDF"/>
          </a:solidFill>
          <a:ln w="28575">
            <a:solidFill>
              <a:srgbClr val="D47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4702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High accuracy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Same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as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accuracy-optimized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4.8×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higher F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scores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over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performance-optimized/PIM</a:t>
            </a:r>
          </a:p>
        </p:txBody>
      </p:sp>
      <p:pic>
        <p:nvPicPr>
          <p:cNvPr id="19" name="Graphic 18" descr="Gauge">
            <a:extLst>
              <a:ext uri="{FF2B5EF4-FFF2-40B4-BE49-F238E27FC236}">
                <a16:creationId xmlns:a16="http://schemas.microsoft.com/office/drawing/2014/main" id="{8F881BD1-6A49-9643-8EE5-8F5AA3EAD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300" y="3186148"/>
            <a:ext cx="579121" cy="579121"/>
          </a:xfrm>
          <a:prstGeom prst="rect">
            <a:avLst/>
          </a:prstGeom>
        </p:spPr>
      </p:pic>
      <p:pic>
        <p:nvPicPr>
          <p:cNvPr id="20" name="Graphic 19" descr="Renewable Energy with solid fill">
            <a:extLst>
              <a:ext uri="{FF2B5EF4-FFF2-40B4-BE49-F238E27FC236}">
                <a16:creationId xmlns:a16="http://schemas.microsoft.com/office/drawing/2014/main" id="{66080CC6-1D8D-DB4C-9DDF-DAF6FBDD1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893" y="4914225"/>
            <a:ext cx="648615" cy="648615"/>
          </a:xfrm>
          <a:prstGeom prst="rect">
            <a:avLst/>
          </a:prstGeom>
        </p:spPr>
      </p:pic>
      <p:pic>
        <p:nvPicPr>
          <p:cNvPr id="22" name="Graphic 21" descr="Bullseye">
            <a:extLst>
              <a:ext uri="{FF2B5EF4-FFF2-40B4-BE49-F238E27FC236}">
                <a16:creationId xmlns:a16="http://schemas.microsoft.com/office/drawing/2014/main" id="{D9E99B98-14F0-2E45-A768-C2B632C93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59425" y="3265556"/>
            <a:ext cx="579120" cy="57912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EA89095-CE33-6A44-80E9-C2A2BF08D8DE}"/>
              </a:ext>
            </a:extLst>
          </p:cNvPr>
          <p:cNvGrpSpPr/>
          <p:nvPr/>
        </p:nvGrpSpPr>
        <p:grpSpPr>
          <a:xfrm>
            <a:off x="5605145" y="4998720"/>
            <a:ext cx="432000" cy="432000"/>
            <a:chOff x="1096939" y="4159253"/>
            <a:chExt cx="762855" cy="762855"/>
          </a:xfrm>
          <a:solidFill>
            <a:schemeClr val="accent4">
              <a:lumMod val="75000"/>
            </a:schemeClr>
          </a:solidFill>
        </p:grpSpPr>
        <p:pic>
          <p:nvPicPr>
            <p:cNvPr id="26" name="Graphic 25" descr="Dollar with solid fill">
              <a:extLst>
                <a:ext uri="{FF2B5EF4-FFF2-40B4-BE49-F238E27FC236}">
                  <a16:creationId xmlns:a16="http://schemas.microsoft.com/office/drawing/2014/main" id="{2615DD31-2CC1-AB45-BB95-7DF97C597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19817" y="4180100"/>
              <a:ext cx="721163" cy="721163"/>
            </a:xfrm>
            <a:prstGeom prst="rect">
              <a:avLst/>
            </a:prstGeom>
          </p:spPr>
        </p:pic>
        <p:sp>
          <p:nvSpPr>
            <p:cNvPr id="27" name="&quot;No&quot; Symbol 26">
              <a:extLst>
                <a:ext uri="{FF2B5EF4-FFF2-40B4-BE49-F238E27FC236}">
                  <a16:creationId xmlns:a16="http://schemas.microsoft.com/office/drawing/2014/main" id="{6C48692D-F882-1E4C-A854-665364F6488D}"/>
                </a:ext>
              </a:extLst>
            </p:cNvPr>
            <p:cNvSpPr/>
            <p:nvPr/>
          </p:nvSpPr>
          <p:spPr>
            <a:xfrm>
              <a:off x="1096939" y="4159253"/>
              <a:ext cx="762855" cy="762855"/>
            </a:xfrm>
            <a:prstGeom prst="noSmoking">
              <a:avLst>
                <a:gd name="adj" fmla="val 8744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68983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78372-85E9-F488-260C-F302A5DD1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2D39-991B-7799-51C7-7DDF47D7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/>
              <a:t>More on MegIS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FFA58-C32E-27FD-56B2-478C180F9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80728"/>
            <a:ext cx="8610600" cy="5267672"/>
          </a:xfrm>
        </p:spPr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Nika Mansouri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Ghiasi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Mohammad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Sadrosadati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Harun Mustafa, Arvid Gollwitzer, Can Firtina, Julien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Eudine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Haiyu Mao, Joel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Lindegger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Meryem Banu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Cavlak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Mohammed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Alser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Jisung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Park, and Onur Mutlu</a:t>
            </a:r>
            <a:r>
              <a:rPr lang="en-US" sz="1800" b="0" i="0" u="sng" dirty="0">
                <a:solidFill>
                  <a:srgbClr val="000000"/>
                </a:solidFill>
                <a:effectLst/>
              </a:rPr>
              <a:t>,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1" i="0" dirty="0">
                <a:solidFill>
                  <a:srgbClr val="0000FF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"MegIS: High-Performance and Low-Cost Metagenomic Analysis with In-Storage Processing"</a:t>
            </a:r>
            <a:br>
              <a:rPr lang="en-US" sz="1800" b="0" i="0" dirty="0">
                <a:solidFill>
                  <a:srgbClr val="0000FF"/>
                </a:solidFill>
                <a:effectLst/>
              </a:rPr>
            </a:br>
            <a:r>
              <a:rPr lang="en-US" sz="1800" b="0" i="1" dirty="0">
                <a:solidFill>
                  <a:srgbClr val="000000"/>
                </a:solidFill>
                <a:effectLst/>
              </a:rPr>
              <a:t>Proceedings of the </a:t>
            </a:r>
            <a:r>
              <a:rPr lang="en-US" sz="1800" b="0" i="1" dirty="0">
                <a:solidFill>
                  <a:srgbClr val="000000"/>
                </a:solidFill>
                <a:effectLst/>
                <a:hlinkClick r:id="rId3"/>
              </a:rPr>
              <a:t>51st Annual International Symposium on Computer Architecture 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(</a:t>
            </a:r>
            <a:r>
              <a:rPr lang="en-US" sz="1800" b="1" i="1" dirty="0">
                <a:solidFill>
                  <a:srgbClr val="000000"/>
                </a:solidFill>
                <a:effectLst/>
              </a:rPr>
              <a:t>ISCA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)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Buenos Aires, Argentina, July 2024.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800" b="0" i="0" dirty="0">
                <a:solidFill>
                  <a:srgbClr val="000000"/>
                </a:solidFill>
                <a:effectLst/>
                <a:hlinkClick r:id="rId4"/>
              </a:rPr>
              <a:t>Slides (pptx)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hlinkClick r:id="rId5"/>
              </a:rPr>
              <a:t>(pdf)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]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800" b="0" i="0" dirty="0">
                <a:solidFill>
                  <a:srgbClr val="000000"/>
                </a:solidFill>
                <a:effectLst/>
                <a:hlinkClick r:id="rId6"/>
              </a:rPr>
              <a:t>arXiv version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]</a:t>
            </a:r>
          </a:p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2A2CD-758F-3DE3-D969-1F2D0B722F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ECB8D-3BD6-E7EB-35B0-52736E0592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55" y="3789040"/>
            <a:ext cx="9028532" cy="2016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AAD84B-5AAB-6ED7-3FBE-AC9BBD018962}"/>
              </a:ext>
            </a:extLst>
          </p:cNvPr>
          <p:cNvSpPr txBox="1"/>
          <p:nvPr/>
        </p:nvSpPr>
        <p:spPr>
          <a:xfrm>
            <a:off x="2201485" y="5589240"/>
            <a:ext cx="4969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  <a:cs typeface="+mn-c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https://github.com/CMU-SAFARI/MegIS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0000FF"/>
              </a:solidFill>
              <a:latin typeface="Tahoma"/>
              <a:ea typeface="ＭＳ Ｐゴシック" panose="020B0600070205080204" pitchFamily="34" charset="-128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https://arxiv.org/pdf/2406.19113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6756044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02CBF-B1D6-5337-42FD-315225333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25591-6519-CE15-F64E-2CC109C34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640960" cy="1752600"/>
          </a:xfrm>
        </p:spPr>
        <p:txBody>
          <a:bodyPr/>
          <a:lstStyle/>
          <a:p>
            <a:pPr algn="ctr"/>
            <a:r>
              <a:rPr lang="en-US" sz="5800" dirty="0"/>
              <a:t>Storage-Centric Computing:</a:t>
            </a:r>
            <a:br>
              <a:rPr lang="en-US" sz="5800" dirty="0"/>
            </a:br>
            <a:r>
              <a:rPr lang="en-US" sz="5800" dirty="0"/>
              <a:t>Two Types</a:t>
            </a:r>
            <a:endParaRPr lang="en-US" sz="5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6CB70-A336-8AAD-7C69-B2153E51F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84712"/>
            <a:ext cx="7848600" cy="1752600"/>
          </a:xfrm>
        </p:spPr>
        <p:txBody>
          <a:bodyPr/>
          <a:lstStyle/>
          <a:p>
            <a:pPr algn="l"/>
            <a:r>
              <a:rPr lang="en-US" sz="3600" dirty="0"/>
              <a:t>1. Processing near Storage</a:t>
            </a:r>
          </a:p>
          <a:p>
            <a:pPr algn="l"/>
            <a:r>
              <a:rPr lang="en-US" sz="3600" dirty="0"/>
              <a:t>2. Processing using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4BBB3-ACED-A081-49D2-09D80523B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CAD05-5F98-C240-A41D-E171A63049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62739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528" y="1772816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5000" dirty="0">
                <a:latin typeface="Garamond" charset="0"/>
              </a:rPr>
              <a:t>Summary and Future Outlook</a:t>
            </a:r>
          </a:p>
        </p:txBody>
      </p:sp>
      <p:sp>
        <p:nvSpPr>
          <p:cNvPr id="13517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90394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0E0D7-0C57-F20F-AEAC-86AEB49C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Vision on Storage-Centric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E85F3-C183-F048-F132-96678F94E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71600"/>
            <a:ext cx="9167936" cy="4876800"/>
          </a:xfrm>
        </p:spPr>
        <p:txBody>
          <a:bodyPr/>
          <a:lstStyle/>
          <a:p>
            <a:r>
              <a:rPr lang="en-US" dirty="0"/>
              <a:t>Entire storage system as a </a:t>
            </a:r>
            <a:r>
              <a:rPr lang="en-US" b="1" dirty="0">
                <a:solidFill>
                  <a:srgbClr val="0000FF"/>
                </a:solidFill>
              </a:rPr>
              <a:t>specialized-enough accelerator</a:t>
            </a:r>
          </a:p>
          <a:p>
            <a:pPr lvl="1"/>
            <a:r>
              <a:rPr lang="en-US" dirty="0"/>
              <a:t>Special-purpose accelerators</a:t>
            </a:r>
          </a:p>
          <a:p>
            <a:pPr lvl="1"/>
            <a:r>
              <a:rPr lang="en-US" dirty="0"/>
              <a:t>General-purpose computation</a:t>
            </a:r>
          </a:p>
          <a:p>
            <a:pPr lvl="1"/>
            <a:r>
              <a:rPr lang="en-US" dirty="0"/>
              <a:t>Multiple different memory technologies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Processing-using-Flash/DRAM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Processing-near-Flash/DRAM</a:t>
            </a:r>
          </a:p>
          <a:p>
            <a:pPr lvl="2"/>
            <a:endParaRPr lang="en-US" dirty="0"/>
          </a:p>
          <a:p>
            <a:r>
              <a:rPr lang="en-US" dirty="0"/>
              <a:t>Storage system becomes a </a:t>
            </a:r>
            <a:r>
              <a:rPr lang="en-US" b="1" dirty="0">
                <a:solidFill>
                  <a:srgbClr val="0000FF"/>
                </a:solidFill>
              </a:rPr>
              <a:t>first-class citizen</a:t>
            </a:r>
            <a:r>
              <a:rPr lang="en-US" dirty="0"/>
              <a:t> where computation takes place when it makes</a:t>
            </a:r>
          </a:p>
          <a:p>
            <a:pPr lvl="1"/>
            <a:r>
              <a:rPr lang="en-US" dirty="0"/>
              <a:t>greatly improving </a:t>
            </a:r>
            <a:r>
              <a:rPr lang="en-US" b="1" dirty="0">
                <a:solidFill>
                  <a:srgbClr val="00B050"/>
                </a:solidFill>
              </a:rPr>
              <a:t>performance, energy efficiency, system cost, sustainability</a:t>
            </a:r>
            <a:r>
              <a:rPr lang="en-US" dirty="0"/>
              <a:t>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0429B-2B6E-E33C-571A-1656A13FE8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104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51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146DD-36AD-E802-88D3-990717AA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Storage-Centric Computing: Some Challenges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2F614-B2CD-D42A-ACCD-5DC03EC24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Reliability of computation</a:t>
            </a:r>
          </a:p>
          <a:p>
            <a:r>
              <a:rPr lang="en-US" dirty="0"/>
              <a:t>Limited endurance</a:t>
            </a:r>
          </a:p>
          <a:p>
            <a:r>
              <a:rPr lang="en-US" dirty="0"/>
              <a:t>Higher latencies of flash memories</a:t>
            </a:r>
          </a:p>
          <a:p>
            <a:r>
              <a:rPr lang="en-US" dirty="0"/>
              <a:t>Small internal DRAMs</a:t>
            </a:r>
          </a:p>
          <a:p>
            <a:r>
              <a:rPr lang="en-US" dirty="0"/>
              <a:t>Limited power and area budgets</a:t>
            </a:r>
          </a:p>
          <a:p>
            <a:r>
              <a:rPr lang="en-US" dirty="0"/>
              <a:t>Programming framework</a:t>
            </a:r>
          </a:p>
          <a:p>
            <a:r>
              <a:rPr lang="en-US" dirty="0"/>
              <a:t>Security guarantees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B8891-A0D0-9CCB-2DE8-5FE40636F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105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B9AA63B2-4D21-AD23-1B55-AF5269B3E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840" y="3186758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Micro-architecture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CB9E211F-FC8B-A99C-8E59-D7418B1660B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61840" y="2815283"/>
            <a:ext cx="2041525" cy="3667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SW/HW Interface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BB5BE3EA-994C-2D2C-07AA-F6434B2FB07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58665" y="2150964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Program/Language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95C845E4-0ABE-D7E4-C44E-4DD2BD60606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58665" y="1779489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Algorithm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13D9D0EF-76A2-D25D-CCED-D873C2D28EC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58665" y="1412776"/>
            <a:ext cx="2043113" cy="3667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Problem</a:t>
            </a: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F9BC3C56-0E68-8E5E-7225-F3D5A8D43E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61840" y="3559820"/>
            <a:ext cx="2039938" cy="3730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Logic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0DD59EC1-0D3A-77EC-0041-5E763D2C253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61840" y="3931295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Devices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785F41D9-A7E6-DC4A-EF62-57AF728C8A9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61840" y="2492896"/>
            <a:ext cx="2041525" cy="327322"/>
          </a:xfrm>
          <a:prstGeom prst="rect">
            <a:avLst/>
          </a:prstGeom>
          <a:solidFill>
            <a:srgbClr val="35F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System Software</a:t>
            </a: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C5224F3C-CC84-EDAD-969A-4193A3DA424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663428" y="4286895"/>
            <a:ext cx="2043112" cy="3667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Electrons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917D014-A0CA-1038-3B99-9FAFD6ACE19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553236" y="1889956"/>
            <a:ext cx="2232248" cy="22860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F45268-1FC1-D18A-02A9-43BF619E8B1C}"/>
              </a:ext>
            </a:extLst>
          </p:cNvPr>
          <p:cNvSpPr txBox="1"/>
          <p:nvPr/>
        </p:nvSpPr>
        <p:spPr>
          <a:xfrm>
            <a:off x="4355976" y="5085184"/>
            <a:ext cx="4793300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We can get there step by step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095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81D89-C0EF-D248-0060-9C7D8A52B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CF0241-D3EA-5DDD-C86D-83CDF50BF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82000" cy="2209800"/>
          </a:xfrm>
        </p:spPr>
        <p:txBody>
          <a:bodyPr anchor="ctr"/>
          <a:lstStyle/>
          <a:p>
            <a:pPr algn="ctr"/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3</a:t>
            </a:r>
            <a:r>
              <a:rPr lang="en-US" altLang="en-US" b="1" baseline="30000" dirty="0">
                <a:solidFill>
                  <a:srgbClr val="C00000"/>
                </a:solidFill>
                <a:ea typeface="ＭＳ Ｐゴシック" charset="-128"/>
              </a:rPr>
              <a:t>rd</a:t>
            </a:r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 Workshop on </a:t>
            </a:r>
            <a:b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</a:br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Memory-Centric Computing:</a:t>
            </a:r>
            <a:b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006633"/>
                </a:solidFill>
                <a:ea typeface="ＭＳ Ｐゴシック" panose="020B0600070205080204" pitchFamily="34" charset="-128"/>
              </a:rPr>
              <a:t>Storage-Centric Computing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safari.png">
            <a:extLst>
              <a:ext uri="{FF2B5EF4-FFF2-40B4-BE49-F238E27FC236}">
                <a16:creationId xmlns:a16="http://schemas.microsoft.com/office/drawing/2014/main" id="{4DBD0B2E-429B-B87A-8D0F-5E57C3394C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23" y="6133800"/>
            <a:ext cx="2239579" cy="648000"/>
          </a:xfrm>
          <a:prstGeom prst="rect">
            <a:avLst/>
          </a:prstGeom>
        </p:spPr>
      </p:pic>
      <p:pic>
        <p:nvPicPr>
          <p:cNvPr id="5" name="Picture 2" descr="ETH Zurich short logo, black">
            <a:extLst>
              <a:ext uri="{FF2B5EF4-FFF2-40B4-BE49-F238E27FC236}">
                <a16:creationId xmlns:a16="http://schemas.microsoft.com/office/drawing/2014/main" id="{7346A4F0-2DB6-CA27-C3BB-90327E774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19970" r="7940" b="18111"/>
          <a:stretch/>
        </p:blipFill>
        <p:spPr bwMode="auto">
          <a:xfrm>
            <a:off x="6357969" y="6074246"/>
            <a:ext cx="2750535" cy="7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0AEB3860-39B8-F208-4339-49054704D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573017"/>
            <a:ext cx="7848600" cy="336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Mohammad Sadrosadati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hlinkClick r:id="rId5"/>
              </a:rPr>
              <a:t>m.sadr89@gmail.com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 </a:t>
            </a:r>
            <a:b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</a:b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ISCA 2025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ahoma"/>
                <a:ea typeface="ＭＳ Ｐゴシック" panose="020B0600070205080204" pitchFamily="34" charset="-128"/>
              </a:rPr>
              <a:t>21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June 2025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91711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DB27-377C-2D5C-BC03-A1BFE933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In-Storage Processing (ISP)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039F9-866C-9739-9EDD-68955052D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0" dirty="0">
                <a:solidFill>
                  <a:schemeClr val="accent4">
                    <a:lumMod val="50000"/>
                  </a:schemeClr>
                </a:solidFill>
              </a:rPr>
              <a:t>ISP</a:t>
            </a:r>
            <a:r>
              <a:rPr lang="en-IN" b="0" dirty="0"/>
              <a:t> performs </a:t>
            </a:r>
            <a:r>
              <a:rPr lang="en-IN" b="0" dirty="0">
                <a:solidFill>
                  <a:schemeClr val="accent4">
                    <a:lumMod val="50000"/>
                  </a:schemeClr>
                </a:solidFill>
              </a:rPr>
              <a:t>computation</a:t>
            </a:r>
            <a:r>
              <a:rPr lang="en-IN" b="0" dirty="0"/>
              <a:t> using an </a:t>
            </a:r>
            <a:r>
              <a:rPr lang="en-IN" b="0" dirty="0">
                <a:solidFill>
                  <a:schemeClr val="accent4">
                    <a:lumMod val="50000"/>
                  </a:schemeClr>
                </a:solidFill>
              </a:rPr>
              <a:t>in-storage computation unit</a:t>
            </a:r>
          </a:p>
          <a:p>
            <a:r>
              <a:rPr lang="en-IN" b="0" dirty="0"/>
              <a:t>ISP </a:t>
            </a:r>
            <a:r>
              <a:rPr lang="en-IN" b="0" dirty="0">
                <a:solidFill>
                  <a:schemeClr val="accent4">
                    <a:lumMod val="50000"/>
                  </a:schemeClr>
                </a:solidFill>
              </a:rPr>
              <a:t>reduces external data movement </a:t>
            </a:r>
            <a:r>
              <a:rPr lang="en-IN" b="0" dirty="0"/>
              <a:t>by </a:t>
            </a:r>
            <a:r>
              <a:rPr lang="en-IN" b="0" dirty="0">
                <a:solidFill>
                  <a:schemeClr val="accent4">
                    <a:lumMod val="50000"/>
                  </a:schemeClr>
                </a:solidFill>
              </a:rPr>
              <a:t>transferring</a:t>
            </a:r>
            <a:r>
              <a:rPr lang="en-IN" b="0" dirty="0"/>
              <a:t> only the </a:t>
            </a:r>
            <a:r>
              <a:rPr lang="en-IN" b="0" dirty="0">
                <a:solidFill>
                  <a:schemeClr val="accent4">
                    <a:lumMod val="50000"/>
                  </a:schemeClr>
                </a:solidFill>
              </a:rPr>
              <a:t>computation results </a:t>
            </a:r>
            <a:r>
              <a:rPr lang="en-IN" b="0" dirty="0"/>
              <a:t>to the host </a:t>
            </a:r>
            <a:endParaRPr lang="en-US" b="0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21E2CB26-37A0-87D1-6A15-9B8A02E985C1}"/>
              </a:ext>
            </a:extLst>
          </p:cNvPr>
          <p:cNvSpPr/>
          <p:nvPr/>
        </p:nvSpPr>
        <p:spPr>
          <a:xfrm>
            <a:off x="261260" y="3190032"/>
            <a:ext cx="1450187" cy="1251170"/>
          </a:xfrm>
          <a:prstGeom prst="roundRect">
            <a:avLst>
              <a:gd name="adj" fmla="val 8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Host Processor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(CPU, GPU)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0997559-F1A0-77EB-830E-623F254823E9}"/>
              </a:ext>
            </a:extLst>
          </p:cNvPr>
          <p:cNvSpPr/>
          <p:nvPr/>
        </p:nvSpPr>
        <p:spPr>
          <a:xfrm>
            <a:off x="3173428" y="3360490"/>
            <a:ext cx="1222856" cy="902538"/>
          </a:xfrm>
          <a:prstGeom prst="roundRect">
            <a:avLst>
              <a:gd name="adj" fmla="val 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Memory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69455E-3A52-D242-E2F9-1A103F2D2422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1706567" y="3811759"/>
            <a:ext cx="1466861" cy="5934"/>
          </a:xfrm>
          <a:prstGeom prst="straightConnector1">
            <a:avLst/>
          </a:prstGeom>
          <a:noFill/>
          <a:ln w="88900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EB8DD8-CE4C-C74A-CBBF-6068E7CBEF83}"/>
              </a:ext>
            </a:extLst>
          </p:cNvPr>
          <p:cNvCxnSpPr>
            <a:cxnSpLocks/>
            <a:endCxn id="21" idx="1"/>
          </p:cNvCxnSpPr>
          <p:nvPr/>
        </p:nvCxnSpPr>
        <p:spPr>
          <a:xfrm flipH="1">
            <a:off x="4420737" y="3817693"/>
            <a:ext cx="1476788" cy="0"/>
          </a:xfrm>
          <a:prstGeom prst="straightConnector1">
            <a:avLst/>
          </a:prstGeom>
          <a:noFill/>
          <a:ln w="88900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5" name="Right Arrow 11">
            <a:extLst>
              <a:ext uri="{FF2B5EF4-FFF2-40B4-BE49-F238E27FC236}">
                <a16:creationId xmlns:a16="http://schemas.microsoft.com/office/drawing/2014/main" id="{E07EF742-783C-73BE-6873-A6F1D1792A8C}"/>
              </a:ext>
            </a:extLst>
          </p:cNvPr>
          <p:cNvSpPr/>
          <p:nvPr/>
        </p:nvSpPr>
        <p:spPr>
          <a:xfrm flipH="1">
            <a:off x="4465658" y="3416038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DF254411-AE0E-61E7-67F6-E4013D48405E}"/>
              </a:ext>
            </a:extLst>
          </p:cNvPr>
          <p:cNvSpPr/>
          <p:nvPr/>
        </p:nvSpPr>
        <p:spPr>
          <a:xfrm>
            <a:off x="1728122" y="3672645"/>
            <a:ext cx="1445306" cy="275394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46591C-2EE5-FF46-6B45-486D52D3D47A}"/>
              </a:ext>
            </a:extLst>
          </p:cNvPr>
          <p:cNvSpPr/>
          <p:nvPr/>
        </p:nvSpPr>
        <p:spPr>
          <a:xfrm>
            <a:off x="1361977" y="4496109"/>
            <a:ext cx="2274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Memory Bandwidth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tens to hundreds of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970F62-6E58-6E77-9C97-45F2756D750A}"/>
              </a:ext>
            </a:extLst>
          </p:cNvPr>
          <p:cNvSpPr/>
          <p:nvPr/>
        </p:nvSpPr>
        <p:spPr>
          <a:xfrm>
            <a:off x="4255560" y="4492141"/>
            <a:ext cx="1626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Storage External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I/O Bandwidth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~ 8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88ABE773-D7E8-DD5A-B17C-785CFF2306A4}"/>
              </a:ext>
            </a:extLst>
          </p:cNvPr>
          <p:cNvSpPr/>
          <p:nvPr/>
        </p:nvSpPr>
        <p:spPr>
          <a:xfrm>
            <a:off x="4420737" y="3679996"/>
            <a:ext cx="1448448" cy="275394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10B3AE-6A8D-6535-FCBD-48576069094D}"/>
              </a:ext>
            </a:extLst>
          </p:cNvPr>
          <p:cNvGrpSpPr/>
          <p:nvPr/>
        </p:nvGrpSpPr>
        <p:grpSpPr>
          <a:xfrm>
            <a:off x="5897525" y="2930630"/>
            <a:ext cx="3014896" cy="1789480"/>
            <a:chOff x="6003854" y="2303306"/>
            <a:chExt cx="3014896" cy="178948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A9C0D08-A9B0-7BB1-B5C6-CBEDB2801D26}"/>
                </a:ext>
              </a:extLst>
            </p:cNvPr>
            <p:cNvGrpSpPr/>
            <p:nvPr/>
          </p:nvGrpSpPr>
          <p:grpSpPr>
            <a:xfrm>
              <a:off x="6003854" y="2303306"/>
              <a:ext cx="3014896" cy="1778943"/>
              <a:chOff x="4183465" y="3511948"/>
              <a:chExt cx="4067793" cy="1623189"/>
            </a:xfrm>
          </p:grpSpPr>
          <p:sp>
            <p:nvSpPr>
              <p:cNvPr id="24" name="Rounded Rectangle 129">
                <a:extLst>
                  <a:ext uri="{FF2B5EF4-FFF2-40B4-BE49-F238E27FC236}">
                    <a16:creationId xmlns:a16="http://schemas.microsoft.com/office/drawing/2014/main" id="{1F5DA622-030E-6DDD-1D0B-F3AA2A635E15}"/>
                  </a:ext>
                </a:extLst>
              </p:cNvPr>
              <p:cNvSpPr/>
              <p:nvPr/>
            </p:nvSpPr>
            <p:spPr>
              <a:xfrm>
                <a:off x="4183465" y="3511948"/>
                <a:ext cx="4067793" cy="1623189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27" name="Rounded Rectangle 131">
                <a:extLst>
                  <a:ext uri="{FF2B5EF4-FFF2-40B4-BE49-F238E27FC236}">
                    <a16:creationId xmlns:a16="http://schemas.microsoft.com/office/drawing/2014/main" id="{48888D6E-4E91-21BD-37D2-B569DCC82583}"/>
                  </a:ext>
                </a:extLst>
              </p:cNvPr>
              <p:cNvSpPr/>
              <p:nvPr/>
            </p:nvSpPr>
            <p:spPr bwMode="auto">
              <a:xfrm>
                <a:off x="4333899" y="3564447"/>
                <a:ext cx="1699891" cy="966935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3600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In-Storage Computation Unit</a:t>
                </a:r>
                <a:endParaRPr kumimoji="0" lang="en-CH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7764A71-E8C7-1A54-2AF5-4011E671603D}"/>
                  </a:ext>
                </a:extLst>
              </p:cNvPr>
              <p:cNvGrpSpPr/>
              <p:nvPr/>
            </p:nvGrpSpPr>
            <p:grpSpPr>
              <a:xfrm>
                <a:off x="6027095" y="3634770"/>
                <a:ext cx="2098046" cy="612224"/>
                <a:chOff x="6027095" y="3634770"/>
                <a:chExt cx="2098046" cy="612224"/>
              </a:xfrm>
            </p:grpSpPr>
            <p:cxnSp>
              <p:nvCxnSpPr>
                <p:cNvPr id="37" name="Elbow Connector 140">
                  <a:extLst>
                    <a:ext uri="{FF2B5EF4-FFF2-40B4-BE49-F238E27FC236}">
                      <a16:creationId xmlns:a16="http://schemas.microsoft.com/office/drawing/2014/main" id="{FEC7F6D2-CA78-2C8A-BC7C-FF83CD0D7C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V="1">
                  <a:off x="6858632" y="2839457"/>
                  <a:ext cx="93288" cy="1756361"/>
                </a:xfrm>
                <a:prstGeom prst="bentConnector2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Elbow Connector 141">
                  <a:extLst>
                    <a:ext uri="{FF2B5EF4-FFF2-40B4-BE49-F238E27FC236}">
                      <a16:creationId xmlns:a16="http://schemas.microsoft.com/office/drawing/2014/main" id="{BBB294D1-8E83-A984-EA66-A50F94DB6F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6469808" y="3733140"/>
                  <a:ext cx="196743" cy="3"/>
                </a:xfrm>
                <a:prstGeom prst="bentConnector3">
                  <a:avLst>
                    <a:gd name="adj1" fmla="val 50000"/>
                  </a:avLst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직사각형 363">
                  <a:extLst>
                    <a:ext uri="{FF2B5EF4-FFF2-40B4-BE49-F238E27FC236}">
                      <a16:creationId xmlns:a16="http://schemas.microsoft.com/office/drawing/2014/main" id="{D1978B3A-F21D-5AEA-3D60-23A5E4125BEF}"/>
                    </a:ext>
                  </a:extLst>
                </p:cNvPr>
                <p:cNvSpPr/>
                <p:nvPr/>
              </p:nvSpPr>
              <p:spPr>
                <a:xfrm>
                  <a:off x="7049041" y="3911290"/>
                  <a:ext cx="206575" cy="175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맑은 고딕" panose="020B0503020000020004" pitchFamily="34" charset="-127"/>
                      <a:cs typeface="Arial" panose="020B0604020202020204" pitchFamily="34" charset="0"/>
                    </a:rPr>
                    <a:t>⋯</a:t>
                  </a:r>
                  <a:endParaRPr kumimoji="0" lang="ko-KR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DBF5192-A939-620E-7A7D-03D98037906F}"/>
                    </a:ext>
                  </a:extLst>
                </p:cNvPr>
                <p:cNvSpPr/>
                <p:nvPr/>
              </p:nvSpPr>
              <p:spPr bwMode="auto">
                <a:xfrm>
                  <a:off x="6174193" y="3781782"/>
                  <a:ext cx="831027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2F0A935-8DC3-7645-98D7-83896E0A0058}"/>
                    </a:ext>
                  </a:extLst>
                </p:cNvPr>
                <p:cNvSpPr/>
                <p:nvPr/>
              </p:nvSpPr>
              <p:spPr bwMode="auto">
                <a:xfrm>
                  <a:off x="7294114" y="3768176"/>
                  <a:ext cx="831027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07BF580-84E2-27D2-E1C8-018990D798FF}"/>
                  </a:ext>
                </a:extLst>
              </p:cNvPr>
              <p:cNvGrpSpPr/>
              <p:nvPr/>
            </p:nvGrpSpPr>
            <p:grpSpPr>
              <a:xfrm>
                <a:off x="6027094" y="4461295"/>
                <a:ext cx="2098047" cy="576002"/>
                <a:chOff x="6027094" y="3467982"/>
                <a:chExt cx="2098047" cy="576002"/>
              </a:xfrm>
            </p:grpSpPr>
            <p:cxnSp>
              <p:nvCxnSpPr>
                <p:cNvPr id="31" name="Elbow Connector 140">
                  <a:extLst>
                    <a:ext uri="{FF2B5EF4-FFF2-40B4-BE49-F238E27FC236}">
                      <a16:creationId xmlns:a16="http://schemas.microsoft.com/office/drawing/2014/main" id="{F6C1DC97-C4AA-9B3C-F0C9-F75370A3EC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V="1">
                  <a:off x="6858632" y="2636444"/>
                  <a:ext cx="93288" cy="1756364"/>
                </a:xfrm>
                <a:prstGeom prst="bentConnector2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Elbow Connector 141">
                  <a:extLst>
                    <a:ext uri="{FF2B5EF4-FFF2-40B4-BE49-F238E27FC236}">
                      <a16:creationId xmlns:a16="http://schemas.microsoft.com/office/drawing/2014/main" id="{4481BC57-F190-562D-1383-A971403565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6443398" y="3592765"/>
                  <a:ext cx="249563" cy="1"/>
                </a:xfrm>
                <a:prstGeom prst="bentConnector3">
                  <a:avLst>
                    <a:gd name="adj1" fmla="val 50000"/>
                  </a:avLst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직사각형 363">
                  <a:extLst>
                    <a:ext uri="{FF2B5EF4-FFF2-40B4-BE49-F238E27FC236}">
                      <a16:creationId xmlns:a16="http://schemas.microsoft.com/office/drawing/2014/main" id="{384F4FF3-72BA-89BA-48B7-FB6C051D95B5}"/>
                    </a:ext>
                  </a:extLst>
                </p:cNvPr>
                <p:cNvSpPr/>
                <p:nvPr/>
              </p:nvSpPr>
              <p:spPr>
                <a:xfrm>
                  <a:off x="7049040" y="3708282"/>
                  <a:ext cx="206575" cy="17549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맑은 고딕" panose="020B0503020000020004" pitchFamily="34" charset="-127"/>
                      <a:cs typeface="Arial" panose="020B0604020202020204" pitchFamily="34" charset="0"/>
                    </a:rPr>
                    <a:t>⋯</a:t>
                  </a:r>
                  <a:endParaRPr kumimoji="0" lang="ko-KR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AEA3AD9-3DD8-427A-EA85-87C275C2D96A}"/>
                    </a:ext>
                  </a:extLst>
                </p:cNvPr>
                <p:cNvSpPr/>
                <p:nvPr/>
              </p:nvSpPr>
              <p:spPr bwMode="auto">
                <a:xfrm>
                  <a:off x="6174193" y="3578772"/>
                  <a:ext cx="831026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BEC26BE-E83B-6890-2C28-EB6F3627131A}"/>
                    </a:ext>
                  </a:extLst>
                </p:cNvPr>
                <p:cNvSpPr/>
                <p:nvPr/>
              </p:nvSpPr>
              <p:spPr bwMode="auto">
                <a:xfrm>
                  <a:off x="7294115" y="3565165"/>
                  <a:ext cx="831026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" name="직사각형 363">
                <a:extLst>
                  <a:ext uri="{FF2B5EF4-FFF2-40B4-BE49-F238E27FC236}">
                    <a16:creationId xmlns:a16="http://schemas.microsoft.com/office/drawing/2014/main" id="{7F9E796E-6799-C447-FEA1-AA69EC10CD6F}"/>
                  </a:ext>
                </a:extLst>
              </p:cNvPr>
              <p:cNvSpPr/>
              <p:nvPr/>
            </p:nvSpPr>
            <p:spPr>
              <a:xfrm rot="5400000">
                <a:off x="6464890" y="4238978"/>
                <a:ext cx="206575" cy="1754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3B970B3-40A5-31D7-4EEF-2849ACAB3659}"/>
                </a:ext>
              </a:extLst>
            </p:cNvPr>
            <p:cNvSpPr txBox="1"/>
            <p:nvPr/>
          </p:nvSpPr>
          <p:spPr>
            <a:xfrm>
              <a:off x="6066665" y="3723454"/>
              <a:ext cx="12228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Storage</a:t>
              </a:r>
            </a:p>
          </p:txBody>
        </p:sp>
      </p:grpSp>
      <p:sp>
        <p:nvSpPr>
          <p:cNvPr id="44" name="Rounded Rectangle 2">
            <a:extLst>
              <a:ext uri="{FF2B5EF4-FFF2-40B4-BE49-F238E27FC236}">
                <a16:creationId xmlns:a16="http://schemas.microsoft.com/office/drawing/2014/main" id="{0E6D05EC-651C-BDD0-79B5-CB067832C585}"/>
              </a:ext>
            </a:extLst>
          </p:cNvPr>
          <p:cNvSpPr/>
          <p:nvPr/>
        </p:nvSpPr>
        <p:spPr>
          <a:xfrm>
            <a:off x="7297258" y="3032911"/>
            <a:ext cx="1343052" cy="149905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5" name="Right Arrow 11">
            <a:extLst>
              <a:ext uri="{FF2B5EF4-FFF2-40B4-BE49-F238E27FC236}">
                <a16:creationId xmlns:a16="http://schemas.microsoft.com/office/drawing/2014/main" id="{9AA0622F-81A6-817F-8649-1D759E2BA68A}"/>
              </a:ext>
            </a:extLst>
          </p:cNvPr>
          <p:cNvSpPr/>
          <p:nvPr/>
        </p:nvSpPr>
        <p:spPr>
          <a:xfrm flipH="1">
            <a:off x="7268917" y="2775713"/>
            <a:ext cx="1362491" cy="297725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46" name="Right Arrow 11">
            <a:extLst>
              <a:ext uri="{FF2B5EF4-FFF2-40B4-BE49-F238E27FC236}">
                <a16:creationId xmlns:a16="http://schemas.microsoft.com/office/drawing/2014/main" id="{167DD174-F583-3AA8-B51B-68BB2FDD6938}"/>
              </a:ext>
            </a:extLst>
          </p:cNvPr>
          <p:cNvSpPr/>
          <p:nvPr/>
        </p:nvSpPr>
        <p:spPr>
          <a:xfrm>
            <a:off x="4477885" y="4014229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7" name="Right Arrow 11">
            <a:extLst>
              <a:ext uri="{FF2B5EF4-FFF2-40B4-BE49-F238E27FC236}">
                <a16:creationId xmlns:a16="http://schemas.microsoft.com/office/drawing/2014/main" id="{51D7108D-BC65-3CDC-D08A-B8B8DD681305}"/>
              </a:ext>
            </a:extLst>
          </p:cNvPr>
          <p:cNvSpPr/>
          <p:nvPr/>
        </p:nvSpPr>
        <p:spPr>
          <a:xfrm flipH="1">
            <a:off x="1755189" y="3416038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48" name="Right Arrow 11">
            <a:extLst>
              <a:ext uri="{FF2B5EF4-FFF2-40B4-BE49-F238E27FC236}">
                <a16:creationId xmlns:a16="http://schemas.microsoft.com/office/drawing/2014/main" id="{9C82AF47-A080-A189-0203-1C61F4FC78DE}"/>
              </a:ext>
            </a:extLst>
          </p:cNvPr>
          <p:cNvSpPr/>
          <p:nvPr/>
        </p:nvSpPr>
        <p:spPr>
          <a:xfrm>
            <a:off x="1783063" y="4022191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9" name="Right Arrow 11">
            <a:extLst>
              <a:ext uri="{FF2B5EF4-FFF2-40B4-BE49-F238E27FC236}">
                <a16:creationId xmlns:a16="http://schemas.microsoft.com/office/drawing/2014/main" id="{B80202A9-DB44-C72E-3209-5520DE072889}"/>
              </a:ext>
            </a:extLst>
          </p:cNvPr>
          <p:cNvSpPr/>
          <p:nvPr/>
        </p:nvSpPr>
        <p:spPr>
          <a:xfrm>
            <a:off x="7307657" y="3780913"/>
            <a:ext cx="1362491" cy="297725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6BB37A9-FEE3-698A-3E78-0780FAF84372}"/>
              </a:ext>
            </a:extLst>
          </p:cNvPr>
          <p:cNvSpPr/>
          <p:nvPr/>
        </p:nvSpPr>
        <p:spPr>
          <a:xfrm>
            <a:off x="6867920" y="4767110"/>
            <a:ext cx="1626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Storage Internal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I/O Bandwidth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~ 9.6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95A21FF-FBCE-1713-2FA1-20CAABC71F67}"/>
              </a:ext>
            </a:extLst>
          </p:cNvPr>
          <p:cNvSpPr/>
          <p:nvPr/>
        </p:nvSpPr>
        <p:spPr>
          <a:xfrm>
            <a:off x="6406811" y="3175720"/>
            <a:ext cx="1177412" cy="2517090"/>
          </a:xfrm>
          <a:custGeom>
            <a:avLst/>
            <a:gdLst>
              <a:gd name="connsiteX0" fmla="*/ 0 w 833480"/>
              <a:gd name="connsiteY0" fmla="*/ 1675052 h 1675052"/>
              <a:gd name="connsiteX1" fmla="*/ 275130 w 833480"/>
              <a:gd name="connsiteY1" fmla="*/ 728283 h 1675052"/>
              <a:gd name="connsiteX2" fmla="*/ 833480 w 833480"/>
              <a:gd name="connsiteY2" fmla="*/ 0 h 16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480" h="1675052">
                <a:moveTo>
                  <a:pt x="0" y="1675052"/>
                </a:moveTo>
                <a:cubicBezTo>
                  <a:pt x="68108" y="1341255"/>
                  <a:pt x="136217" y="1007458"/>
                  <a:pt x="275130" y="728283"/>
                </a:cubicBezTo>
                <a:cubicBezTo>
                  <a:pt x="414043" y="449108"/>
                  <a:pt x="623761" y="224554"/>
                  <a:pt x="833480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19F937-FBD5-7486-A185-42BAFF5109A8}"/>
              </a:ext>
            </a:extLst>
          </p:cNvPr>
          <p:cNvSpPr txBox="1"/>
          <p:nvPr/>
        </p:nvSpPr>
        <p:spPr>
          <a:xfrm>
            <a:off x="5734678" y="5563374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Data Movement Bottleneck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1A5CE5-2E5A-8D65-C51B-050632E3FFF2}"/>
              </a:ext>
            </a:extLst>
          </p:cNvPr>
          <p:cNvSpPr txBox="1"/>
          <p:nvPr/>
        </p:nvSpPr>
        <p:spPr>
          <a:xfrm>
            <a:off x="5893638" y="3948039"/>
            <a:ext cx="1589947" cy="369332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Computation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43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15" grpId="0" animBg="1"/>
      <p:bldP spid="17" grpId="0" animBg="1"/>
      <p:bldP spid="19" grpId="0"/>
      <p:bldP spid="20" grpId="0"/>
      <p:bldP spid="2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/>
      <p:bldP spid="52" grpId="0" animBg="1"/>
      <p:bldP spid="53" grpId="0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DB27-377C-2D5C-BC03-A1BFE933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In-Storage Processing (ISP)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039F9-866C-9739-9EDD-68955052D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0" dirty="0"/>
              <a:t>ISP performs computation using the in-storage computation unit</a:t>
            </a:r>
          </a:p>
          <a:p>
            <a:r>
              <a:rPr lang="en-IN" b="0" dirty="0"/>
              <a:t>ISP reduces external data movement by transferring only the computation results to the host </a:t>
            </a:r>
            <a:endParaRPr lang="en-US" b="0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21E2CB26-37A0-87D1-6A15-9B8A02E985C1}"/>
              </a:ext>
            </a:extLst>
          </p:cNvPr>
          <p:cNvSpPr/>
          <p:nvPr/>
        </p:nvSpPr>
        <p:spPr>
          <a:xfrm>
            <a:off x="367589" y="3190032"/>
            <a:ext cx="1450187" cy="1251170"/>
          </a:xfrm>
          <a:prstGeom prst="roundRect">
            <a:avLst>
              <a:gd name="adj" fmla="val 8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Processor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(CPU, GPU)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0997559-F1A0-77EB-830E-623F254823E9}"/>
              </a:ext>
            </a:extLst>
          </p:cNvPr>
          <p:cNvSpPr/>
          <p:nvPr/>
        </p:nvSpPr>
        <p:spPr>
          <a:xfrm>
            <a:off x="3279757" y="3360490"/>
            <a:ext cx="1222856" cy="902538"/>
          </a:xfrm>
          <a:prstGeom prst="roundRect">
            <a:avLst>
              <a:gd name="adj" fmla="val 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Memory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69455E-3A52-D242-E2F9-1A103F2D2422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1812896" y="3811759"/>
            <a:ext cx="1466861" cy="5934"/>
          </a:xfrm>
          <a:prstGeom prst="straightConnector1">
            <a:avLst/>
          </a:prstGeom>
          <a:noFill/>
          <a:ln w="88900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EB8DD8-CE4C-C74A-CBBF-6068E7CBEF83}"/>
              </a:ext>
            </a:extLst>
          </p:cNvPr>
          <p:cNvCxnSpPr>
            <a:cxnSpLocks/>
            <a:endCxn id="21" idx="1"/>
          </p:cNvCxnSpPr>
          <p:nvPr/>
        </p:nvCxnSpPr>
        <p:spPr>
          <a:xfrm flipH="1">
            <a:off x="4527066" y="3817693"/>
            <a:ext cx="1476788" cy="0"/>
          </a:xfrm>
          <a:prstGeom prst="straightConnector1">
            <a:avLst/>
          </a:prstGeom>
          <a:noFill/>
          <a:ln w="88900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5" name="Right Arrow 11">
            <a:extLst>
              <a:ext uri="{FF2B5EF4-FFF2-40B4-BE49-F238E27FC236}">
                <a16:creationId xmlns:a16="http://schemas.microsoft.com/office/drawing/2014/main" id="{E07EF742-783C-73BE-6873-A6F1D1792A8C}"/>
              </a:ext>
            </a:extLst>
          </p:cNvPr>
          <p:cNvSpPr/>
          <p:nvPr/>
        </p:nvSpPr>
        <p:spPr>
          <a:xfrm flipH="1">
            <a:off x="4571987" y="3416038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DF254411-AE0E-61E7-67F6-E4013D48405E}"/>
              </a:ext>
            </a:extLst>
          </p:cNvPr>
          <p:cNvSpPr/>
          <p:nvPr/>
        </p:nvSpPr>
        <p:spPr>
          <a:xfrm>
            <a:off x="1834451" y="3672645"/>
            <a:ext cx="1445306" cy="275394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46591C-2EE5-FF46-6B45-486D52D3D47A}"/>
              </a:ext>
            </a:extLst>
          </p:cNvPr>
          <p:cNvSpPr/>
          <p:nvPr/>
        </p:nvSpPr>
        <p:spPr>
          <a:xfrm>
            <a:off x="1468307" y="4496109"/>
            <a:ext cx="2284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Memory Bandwidth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tens to hundreds of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970F62-6E58-6E77-9C97-45F2756D750A}"/>
              </a:ext>
            </a:extLst>
          </p:cNvPr>
          <p:cNvSpPr/>
          <p:nvPr/>
        </p:nvSpPr>
        <p:spPr>
          <a:xfrm>
            <a:off x="4361889" y="4492141"/>
            <a:ext cx="1626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Storage External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I/O Bandwidth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~ 8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88ABE773-D7E8-DD5A-B17C-785CFF2306A4}"/>
              </a:ext>
            </a:extLst>
          </p:cNvPr>
          <p:cNvSpPr/>
          <p:nvPr/>
        </p:nvSpPr>
        <p:spPr>
          <a:xfrm>
            <a:off x="4527066" y="3679996"/>
            <a:ext cx="1448448" cy="275394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10B3AE-6A8D-6535-FCBD-48576069094D}"/>
              </a:ext>
            </a:extLst>
          </p:cNvPr>
          <p:cNvGrpSpPr/>
          <p:nvPr/>
        </p:nvGrpSpPr>
        <p:grpSpPr>
          <a:xfrm>
            <a:off x="6003854" y="2930630"/>
            <a:ext cx="3014896" cy="1789480"/>
            <a:chOff x="6003854" y="2303306"/>
            <a:chExt cx="3014896" cy="178948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A9C0D08-A9B0-7BB1-B5C6-CBEDB2801D26}"/>
                </a:ext>
              </a:extLst>
            </p:cNvPr>
            <p:cNvGrpSpPr/>
            <p:nvPr/>
          </p:nvGrpSpPr>
          <p:grpSpPr>
            <a:xfrm>
              <a:off x="6003854" y="2303306"/>
              <a:ext cx="3014896" cy="1778943"/>
              <a:chOff x="4183465" y="3511948"/>
              <a:chExt cx="4067793" cy="1623189"/>
            </a:xfrm>
          </p:grpSpPr>
          <p:sp>
            <p:nvSpPr>
              <p:cNvPr id="24" name="Rounded Rectangle 129">
                <a:extLst>
                  <a:ext uri="{FF2B5EF4-FFF2-40B4-BE49-F238E27FC236}">
                    <a16:creationId xmlns:a16="http://schemas.microsoft.com/office/drawing/2014/main" id="{1F5DA622-030E-6DDD-1D0B-F3AA2A635E15}"/>
                  </a:ext>
                </a:extLst>
              </p:cNvPr>
              <p:cNvSpPr/>
              <p:nvPr/>
            </p:nvSpPr>
            <p:spPr>
              <a:xfrm>
                <a:off x="4183465" y="3511948"/>
                <a:ext cx="4067793" cy="1623189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27" name="Rounded Rectangle 131">
                <a:extLst>
                  <a:ext uri="{FF2B5EF4-FFF2-40B4-BE49-F238E27FC236}">
                    <a16:creationId xmlns:a16="http://schemas.microsoft.com/office/drawing/2014/main" id="{48888D6E-4E91-21BD-37D2-B569DCC82583}"/>
                  </a:ext>
                </a:extLst>
              </p:cNvPr>
              <p:cNvSpPr/>
              <p:nvPr/>
            </p:nvSpPr>
            <p:spPr bwMode="auto">
              <a:xfrm>
                <a:off x="4333899" y="3564447"/>
                <a:ext cx="1699891" cy="966935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3600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In-Storage Computation Unit</a:t>
                </a:r>
                <a:endParaRPr kumimoji="0" lang="en-CH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7764A71-E8C7-1A54-2AF5-4011E671603D}"/>
                  </a:ext>
                </a:extLst>
              </p:cNvPr>
              <p:cNvGrpSpPr/>
              <p:nvPr/>
            </p:nvGrpSpPr>
            <p:grpSpPr>
              <a:xfrm>
                <a:off x="6027095" y="3634770"/>
                <a:ext cx="2098046" cy="612224"/>
                <a:chOff x="6027095" y="3634770"/>
                <a:chExt cx="2098046" cy="612224"/>
              </a:xfrm>
            </p:grpSpPr>
            <p:cxnSp>
              <p:nvCxnSpPr>
                <p:cNvPr id="37" name="Elbow Connector 140">
                  <a:extLst>
                    <a:ext uri="{FF2B5EF4-FFF2-40B4-BE49-F238E27FC236}">
                      <a16:creationId xmlns:a16="http://schemas.microsoft.com/office/drawing/2014/main" id="{FEC7F6D2-CA78-2C8A-BC7C-FF83CD0D7C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V="1">
                  <a:off x="6858632" y="2839457"/>
                  <a:ext cx="93288" cy="1756361"/>
                </a:xfrm>
                <a:prstGeom prst="bentConnector2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Elbow Connector 141">
                  <a:extLst>
                    <a:ext uri="{FF2B5EF4-FFF2-40B4-BE49-F238E27FC236}">
                      <a16:creationId xmlns:a16="http://schemas.microsoft.com/office/drawing/2014/main" id="{BBB294D1-8E83-A984-EA66-A50F94DB6F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6469808" y="3733140"/>
                  <a:ext cx="196743" cy="3"/>
                </a:xfrm>
                <a:prstGeom prst="bentConnector3">
                  <a:avLst>
                    <a:gd name="adj1" fmla="val 50000"/>
                  </a:avLst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직사각형 363">
                  <a:extLst>
                    <a:ext uri="{FF2B5EF4-FFF2-40B4-BE49-F238E27FC236}">
                      <a16:creationId xmlns:a16="http://schemas.microsoft.com/office/drawing/2014/main" id="{D1978B3A-F21D-5AEA-3D60-23A5E4125BEF}"/>
                    </a:ext>
                  </a:extLst>
                </p:cNvPr>
                <p:cNvSpPr/>
                <p:nvPr/>
              </p:nvSpPr>
              <p:spPr>
                <a:xfrm>
                  <a:off x="7049041" y="3911290"/>
                  <a:ext cx="206575" cy="175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맑은 고딕" panose="020B0503020000020004" pitchFamily="34" charset="-127"/>
                      <a:cs typeface="Arial" panose="020B0604020202020204" pitchFamily="34" charset="0"/>
                    </a:rPr>
                    <a:t>⋯</a:t>
                  </a:r>
                  <a:endParaRPr kumimoji="0" lang="ko-KR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DBF5192-A939-620E-7A7D-03D98037906F}"/>
                    </a:ext>
                  </a:extLst>
                </p:cNvPr>
                <p:cNvSpPr/>
                <p:nvPr/>
              </p:nvSpPr>
              <p:spPr bwMode="auto">
                <a:xfrm>
                  <a:off x="6174193" y="3781782"/>
                  <a:ext cx="831027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2F0A935-8DC3-7645-98D7-83896E0A0058}"/>
                    </a:ext>
                  </a:extLst>
                </p:cNvPr>
                <p:cNvSpPr/>
                <p:nvPr/>
              </p:nvSpPr>
              <p:spPr bwMode="auto">
                <a:xfrm>
                  <a:off x="7294114" y="3768176"/>
                  <a:ext cx="831027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07BF580-84E2-27D2-E1C8-018990D798FF}"/>
                  </a:ext>
                </a:extLst>
              </p:cNvPr>
              <p:cNvGrpSpPr/>
              <p:nvPr/>
            </p:nvGrpSpPr>
            <p:grpSpPr>
              <a:xfrm>
                <a:off x="6027094" y="4461295"/>
                <a:ext cx="2098047" cy="576002"/>
                <a:chOff x="6027094" y="3467982"/>
                <a:chExt cx="2098047" cy="576002"/>
              </a:xfrm>
            </p:grpSpPr>
            <p:cxnSp>
              <p:nvCxnSpPr>
                <p:cNvPr id="31" name="Elbow Connector 140">
                  <a:extLst>
                    <a:ext uri="{FF2B5EF4-FFF2-40B4-BE49-F238E27FC236}">
                      <a16:creationId xmlns:a16="http://schemas.microsoft.com/office/drawing/2014/main" id="{F6C1DC97-C4AA-9B3C-F0C9-F75370A3EC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V="1">
                  <a:off x="6858632" y="2636444"/>
                  <a:ext cx="93288" cy="1756364"/>
                </a:xfrm>
                <a:prstGeom prst="bentConnector2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Elbow Connector 141">
                  <a:extLst>
                    <a:ext uri="{FF2B5EF4-FFF2-40B4-BE49-F238E27FC236}">
                      <a16:creationId xmlns:a16="http://schemas.microsoft.com/office/drawing/2014/main" id="{4481BC57-F190-562D-1383-A971403565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6443398" y="3592765"/>
                  <a:ext cx="249563" cy="1"/>
                </a:xfrm>
                <a:prstGeom prst="bentConnector3">
                  <a:avLst>
                    <a:gd name="adj1" fmla="val 50000"/>
                  </a:avLst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직사각형 363">
                  <a:extLst>
                    <a:ext uri="{FF2B5EF4-FFF2-40B4-BE49-F238E27FC236}">
                      <a16:creationId xmlns:a16="http://schemas.microsoft.com/office/drawing/2014/main" id="{384F4FF3-72BA-89BA-48B7-FB6C051D95B5}"/>
                    </a:ext>
                  </a:extLst>
                </p:cNvPr>
                <p:cNvSpPr/>
                <p:nvPr/>
              </p:nvSpPr>
              <p:spPr>
                <a:xfrm>
                  <a:off x="7049040" y="3708282"/>
                  <a:ext cx="206575" cy="17549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맑은 고딕" panose="020B0503020000020004" pitchFamily="34" charset="-127"/>
                      <a:cs typeface="Arial" panose="020B0604020202020204" pitchFamily="34" charset="0"/>
                    </a:rPr>
                    <a:t>⋯</a:t>
                  </a:r>
                  <a:endParaRPr kumimoji="0" lang="ko-KR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AEA3AD9-3DD8-427A-EA85-87C275C2D96A}"/>
                    </a:ext>
                  </a:extLst>
                </p:cNvPr>
                <p:cNvSpPr/>
                <p:nvPr/>
              </p:nvSpPr>
              <p:spPr bwMode="auto">
                <a:xfrm>
                  <a:off x="6174193" y="3578772"/>
                  <a:ext cx="831026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BEC26BE-E83B-6890-2C28-EB6F3627131A}"/>
                    </a:ext>
                  </a:extLst>
                </p:cNvPr>
                <p:cNvSpPr/>
                <p:nvPr/>
              </p:nvSpPr>
              <p:spPr bwMode="auto">
                <a:xfrm>
                  <a:off x="7294115" y="3565165"/>
                  <a:ext cx="831026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" name="직사각형 363">
                <a:extLst>
                  <a:ext uri="{FF2B5EF4-FFF2-40B4-BE49-F238E27FC236}">
                    <a16:creationId xmlns:a16="http://schemas.microsoft.com/office/drawing/2014/main" id="{7F9E796E-6799-C447-FEA1-AA69EC10CD6F}"/>
                  </a:ext>
                </a:extLst>
              </p:cNvPr>
              <p:cNvSpPr/>
              <p:nvPr/>
            </p:nvSpPr>
            <p:spPr>
              <a:xfrm rot="5400000">
                <a:off x="6464890" y="4238978"/>
                <a:ext cx="206575" cy="1754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3B970B3-40A5-31D7-4EEF-2849ACAB3659}"/>
                </a:ext>
              </a:extLst>
            </p:cNvPr>
            <p:cNvSpPr txBox="1"/>
            <p:nvPr/>
          </p:nvSpPr>
          <p:spPr>
            <a:xfrm>
              <a:off x="6066665" y="3723454"/>
              <a:ext cx="12228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Storage</a:t>
              </a:r>
            </a:p>
          </p:txBody>
        </p:sp>
      </p:grpSp>
      <p:sp>
        <p:nvSpPr>
          <p:cNvPr id="44" name="Rounded Rectangle 2">
            <a:extLst>
              <a:ext uri="{FF2B5EF4-FFF2-40B4-BE49-F238E27FC236}">
                <a16:creationId xmlns:a16="http://schemas.microsoft.com/office/drawing/2014/main" id="{0E6D05EC-651C-BDD0-79B5-CB067832C585}"/>
              </a:ext>
            </a:extLst>
          </p:cNvPr>
          <p:cNvSpPr/>
          <p:nvPr/>
        </p:nvSpPr>
        <p:spPr>
          <a:xfrm>
            <a:off x="7403587" y="3032911"/>
            <a:ext cx="1343052" cy="149905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5" name="Right Arrow 11">
            <a:extLst>
              <a:ext uri="{FF2B5EF4-FFF2-40B4-BE49-F238E27FC236}">
                <a16:creationId xmlns:a16="http://schemas.microsoft.com/office/drawing/2014/main" id="{9AA0622F-81A6-817F-8649-1D759E2BA68A}"/>
              </a:ext>
            </a:extLst>
          </p:cNvPr>
          <p:cNvSpPr/>
          <p:nvPr/>
        </p:nvSpPr>
        <p:spPr>
          <a:xfrm flipH="1">
            <a:off x="7375246" y="2775713"/>
            <a:ext cx="1362491" cy="297725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46" name="Right Arrow 11">
            <a:extLst>
              <a:ext uri="{FF2B5EF4-FFF2-40B4-BE49-F238E27FC236}">
                <a16:creationId xmlns:a16="http://schemas.microsoft.com/office/drawing/2014/main" id="{167DD174-F583-3AA8-B51B-68BB2FDD6938}"/>
              </a:ext>
            </a:extLst>
          </p:cNvPr>
          <p:cNvSpPr/>
          <p:nvPr/>
        </p:nvSpPr>
        <p:spPr>
          <a:xfrm>
            <a:off x="4584214" y="4014229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7" name="Right Arrow 11">
            <a:extLst>
              <a:ext uri="{FF2B5EF4-FFF2-40B4-BE49-F238E27FC236}">
                <a16:creationId xmlns:a16="http://schemas.microsoft.com/office/drawing/2014/main" id="{51D7108D-BC65-3CDC-D08A-B8B8DD681305}"/>
              </a:ext>
            </a:extLst>
          </p:cNvPr>
          <p:cNvSpPr/>
          <p:nvPr/>
        </p:nvSpPr>
        <p:spPr>
          <a:xfrm flipH="1">
            <a:off x="1861518" y="3416038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48" name="Right Arrow 11">
            <a:extLst>
              <a:ext uri="{FF2B5EF4-FFF2-40B4-BE49-F238E27FC236}">
                <a16:creationId xmlns:a16="http://schemas.microsoft.com/office/drawing/2014/main" id="{9C82AF47-A080-A189-0203-1C61F4FC78DE}"/>
              </a:ext>
            </a:extLst>
          </p:cNvPr>
          <p:cNvSpPr/>
          <p:nvPr/>
        </p:nvSpPr>
        <p:spPr>
          <a:xfrm>
            <a:off x="1889392" y="4022191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9" name="Right Arrow 11">
            <a:extLst>
              <a:ext uri="{FF2B5EF4-FFF2-40B4-BE49-F238E27FC236}">
                <a16:creationId xmlns:a16="http://schemas.microsoft.com/office/drawing/2014/main" id="{B80202A9-DB44-C72E-3209-5520DE072889}"/>
              </a:ext>
            </a:extLst>
          </p:cNvPr>
          <p:cNvSpPr/>
          <p:nvPr/>
        </p:nvSpPr>
        <p:spPr>
          <a:xfrm>
            <a:off x="7413986" y="3780913"/>
            <a:ext cx="1362491" cy="297725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6BB37A9-FEE3-698A-3E78-0780FAF84372}"/>
              </a:ext>
            </a:extLst>
          </p:cNvPr>
          <p:cNvSpPr/>
          <p:nvPr/>
        </p:nvSpPr>
        <p:spPr>
          <a:xfrm>
            <a:off x="6974249" y="4767110"/>
            <a:ext cx="1626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Storage Internal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I/O Bandwidth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~ 9.6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95A21FF-FBCE-1713-2FA1-20CAABC71F67}"/>
              </a:ext>
            </a:extLst>
          </p:cNvPr>
          <p:cNvSpPr/>
          <p:nvPr/>
        </p:nvSpPr>
        <p:spPr>
          <a:xfrm>
            <a:off x="6513140" y="3175720"/>
            <a:ext cx="1177412" cy="2517090"/>
          </a:xfrm>
          <a:custGeom>
            <a:avLst/>
            <a:gdLst>
              <a:gd name="connsiteX0" fmla="*/ 0 w 833480"/>
              <a:gd name="connsiteY0" fmla="*/ 1675052 h 1675052"/>
              <a:gd name="connsiteX1" fmla="*/ 275130 w 833480"/>
              <a:gd name="connsiteY1" fmla="*/ 728283 h 1675052"/>
              <a:gd name="connsiteX2" fmla="*/ 833480 w 833480"/>
              <a:gd name="connsiteY2" fmla="*/ 0 h 16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480" h="1675052">
                <a:moveTo>
                  <a:pt x="0" y="1675052"/>
                </a:moveTo>
                <a:cubicBezTo>
                  <a:pt x="68108" y="1341255"/>
                  <a:pt x="136217" y="1007458"/>
                  <a:pt x="275130" y="728283"/>
                </a:cubicBezTo>
                <a:cubicBezTo>
                  <a:pt x="414043" y="449108"/>
                  <a:pt x="623761" y="224554"/>
                  <a:pt x="833480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19F937-FBD5-7486-A185-42BAFF5109A8}"/>
              </a:ext>
            </a:extLst>
          </p:cNvPr>
          <p:cNvSpPr txBox="1"/>
          <p:nvPr/>
        </p:nvSpPr>
        <p:spPr>
          <a:xfrm>
            <a:off x="5841007" y="5563374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Data Movement Bottleneck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1C6BD-6551-1DEB-7EC0-A9B683EDDDC9}"/>
              </a:ext>
            </a:extLst>
          </p:cNvPr>
          <p:cNvSpPr txBox="1"/>
          <p:nvPr/>
        </p:nvSpPr>
        <p:spPr>
          <a:xfrm>
            <a:off x="35630" y="1044064"/>
            <a:ext cx="9041407" cy="5384286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614A264-B47E-17FB-131F-A239F1697196}"/>
              </a:ext>
            </a:extLst>
          </p:cNvPr>
          <p:cNvSpPr txBox="1">
            <a:spLocks/>
          </p:cNvSpPr>
          <p:nvPr/>
        </p:nvSpPr>
        <p:spPr>
          <a:xfrm>
            <a:off x="163364" y="2953967"/>
            <a:ext cx="8830934" cy="1109108"/>
          </a:xfrm>
          <a:prstGeom prst="roundRect">
            <a:avLst>
              <a:gd name="adj" fmla="val 4777"/>
            </a:avLst>
          </a:prstGeom>
          <a:solidFill>
            <a:srgbClr val="FFE3E1"/>
          </a:solidFill>
          <a:ln w="12700">
            <a:solidFill>
              <a:srgbClr val="1982C3"/>
            </a:solidFill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8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latin typeface="Cambria" panose="02040503050406030204" pitchFamily="18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-228600" algn="ctr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Storage internal I/O bandwidth is the main bottleneck for data movement in ISP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DB27-377C-2D5C-BC03-A1BFE933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In-Flash Processing (IFP)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039F9-866C-9739-9EDD-68955052D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IFP</a:t>
            </a:r>
            <a:r>
              <a:rPr lang="en-IN" b="0" dirty="0"/>
              <a:t> performs </a:t>
            </a:r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computation</a:t>
            </a:r>
            <a:r>
              <a:rPr lang="en-IN" b="0" dirty="0"/>
              <a:t> </a:t>
            </a:r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within the flash chips </a:t>
            </a:r>
            <a:r>
              <a:rPr lang="en-IN" b="0" dirty="0"/>
              <a:t>as the data operands are being read </a:t>
            </a:r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serially</a:t>
            </a:r>
          </a:p>
          <a:p>
            <a:r>
              <a:rPr lang="en-US" b="0" dirty="0"/>
              <a:t>IFP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reduces</a:t>
            </a:r>
            <a:r>
              <a:rPr lang="en-US" b="0" dirty="0"/>
              <a:t> the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internal data movement bottleneck </a:t>
            </a:r>
            <a:r>
              <a:rPr lang="en-US" b="0" dirty="0"/>
              <a:t>in storage by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transferring</a:t>
            </a:r>
            <a:r>
              <a:rPr lang="en-US" b="0" dirty="0"/>
              <a:t> only the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computation results </a:t>
            </a:r>
            <a:r>
              <a:rPr lang="en-US" b="0" dirty="0"/>
              <a:t>to the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in-storage computation unit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21E2CB26-37A0-87D1-6A15-9B8A02E985C1}"/>
              </a:ext>
            </a:extLst>
          </p:cNvPr>
          <p:cNvSpPr/>
          <p:nvPr/>
        </p:nvSpPr>
        <p:spPr>
          <a:xfrm>
            <a:off x="261260" y="3190032"/>
            <a:ext cx="1450187" cy="1251170"/>
          </a:xfrm>
          <a:prstGeom prst="roundRect">
            <a:avLst>
              <a:gd name="adj" fmla="val 8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Host Processor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(CPU, GPU)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0997559-F1A0-77EB-830E-623F254823E9}"/>
              </a:ext>
            </a:extLst>
          </p:cNvPr>
          <p:cNvSpPr/>
          <p:nvPr/>
        </p:nvSpPr>
        <p:spPr>
          <a:xfrm>
            <a:off x="3173428" y="3360490"/>
            <a:ext cx="1222856" cy="902538"/>
          </a:xfrm>
          <a:prstGeom prst="roundRect">
            <a:avLst>
              <a:gd name="adj" fmla="val 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Memory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69455E-3A52-D242-E2F9-1A103F2D2422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1706567" y="3811759"/>
            <a:ext cx="1466861" cy="5934"/>
          </a:xfrm>
          <a:prstGeom prst="straightConnector1">
            <a:avLst/>
          </a:prstGeom>
          <a:noFill/>
          <a:ln w="88900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EB8DD8-CE4C-C74A-CBBF-6068E7CBEF83}"/>
              </a:ext>
            </a:extLst>
          </p:cNvPr>
          <p:cNvCxnSpPr>
            <a:cxnSpLocks/>
            <a:endCxn id="21" idx="1"/>
          </p:cNvCxnSpPr>
          <p:nvPr/>
        </p:nvCxnSpPr>
        <p:spPr>
          <a:xfrm flipH="1">
            <a:off x="4420737" y="3817693"/>
            <a:ext cx="1476788" cy="0"/>
          </a:xfrm>
          <a:prstGeom prst="straightConnector1">
            <a:avLst/>
          </a:prstGeom>
          <a:noFill/>
          <a:ln w="88900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5" name="Right Arrow 11">
            <a:extLst>
              <a:ext uri="{FF2B5EF4-FFF2-40B4-BE49-F238E27FC236}">
                <a16:creationId xmlns:a16="http://schemas.microsoft.com/office/drawing/2014/main" id="{E07EF742-783C-73BE-6873-A6F1D1792A8C}"/>
              </a:ext>
            </a:extLst>
          </p:cNvPr>
          <p:cNvSpPr/>
          <p:nvPr/>
        </p:nvSpPr>
        <p:spPr>
          <a:xfrm flipH="1">
            <a:off x="4465658" y="3416038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DF254411-AE0E-61E7-67F6-E4013D48405E}"/>
              </a:ext>
            </a:extLst>
          </p:cNvPr>
          <p:cNvSpPr/>
          <p:nvPr/>
        </p:nvSpPr>
        <p:spPr>
          <a:xfrm>
            <a:off x="1728122" y="3672645"/>
            <a:ext cx="1445306" cy="275394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46591C-2EE5-FF46-6B45-486D52D3D47A}"/>
              </a:ext>
            </a:extLst>
          </p:cNvPr>
          <p:cNvSpPr/>
          <p:nvPr/>
        </p:nvSpPr>
        <p:spPr>
          <a:xfrm>
            <a:off x="1361978" y="4496109"/>
            <a:ext cx="2368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Memory Bandwidth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tens to hundreds of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970F62-6E58-6E77-9C97-45F2756D750A}"/>
              </a:ext>
            </a:extLst>
          </p:cNvPr>
          <p:cNvSpPr/>
          <p:nvPr/>
        </p:nvSpPr>
        <p:spPr>
          <a:xfrm>
            <a:off x="4255560" y="4492141"/>
            <a:ext cx="1626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Storage External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I/O Bandwidth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~ 8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88ABE773-D7E8-DD5A-B17C-785CFF2306A4}"/>
              </a:ext>
            </a:extLst>
          </p:cNvPr>
          <p:cNvSpPr/>
          <p:nvPr/>
        </p:nvSpPr>
        <p:spPr>
          <a:xfrm>
            <a:off x="4420737" y="3679996"/>
            <a:ext cx="1448448" cy="275394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10B3AE-6A8D-6535-FCBD-48576069094D}"/>
              </a:ext>
            </a:extLst>
          </p:cNvPr>
          <p:cNvGrpSpPr/>
          <p:nvPr/>
        </p:nvGrpSpPr>
        <p:grpSpPr>
          <a:xfrm>
            <a:off x="5897525" y="2930630"/>
            <a:ext cx="3014896" cy="1789480"/>
            <a:chOff x="6003854" y="2303306"/>
            <a:chExt cx="3014896" cy="178948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A9C0D08-A9B0-7BB1-B5C6-CBEDB2801D26}"/>
                </a:ext>
              </a:extLst>
            </p:cNvPr>
            <p:cNvGrpSpPr/>
            <p:nvPr/>
          </p:nvGrpSpPr>
          <p:grpSpPr>
            <a:xfrm>
              <a:off x="6003854" y="2303306"/>
              <a:ext cx="3014896" cy="1778943"/>
              <a:chOff x="4183465" y="3511948"/>
              <a:chExt cx="4067793" cy="1623189"/>
            </a:xfrm>
          </p:grpSpPr>
          <p:sp>
            <p:nvSpPr>
              <p:cNvPr id="24" name="Rounded Rectangle 129">
                <a:extLst>
                  <a:ext uri="{FF2B5EF4-FFF2-40B4-BE49-F238E27FC236}">
                    <a16:creationId xmlns:a16="http://schemas.microsoft.com/office/drawing/2014/main" id="{1F5DA622-030E-6DDD-1D0B-F3AA2A635E15}"/>
                  </a:ext>
                </a:extLst>
              </p:cNvPr>
              <p:cNvSpPr/>
              <p:nvPr/>
            </p:nvSpPr>
            <p:spPr>
              <a:xfrm>
                <a:off x="4183465" y="3511948"/>
                <a:ext cx="4067793" cy="1623189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27" name="Rounded Rectangle 131">
                <a:extLst>
                  <a:ext uri="{FF2B5EF4-FFF2-40B4-BE49-F238E27FC236}">
                    <a16:creationId xmlns:a16="http://schemas.microsoft.com/office/drawing/2014/main" id="{48888D6E-4E91-21BD-37D2-B569DCC82583}"/>
                  </a:ext>
                </a:extLst>
              </p:cNvPr>
              <p:cNvSpPr/>
              <p:nvPr/>
            </p:nvSpPr>
            <p:spPr bwMode="auto">
              <a:xfrm>
                <a:off x="4333899" y="3564447"/>
                <a:ext cx="1699891" cy="966935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3600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In-Storage Computation Unit</a:t>
                </a:r>
                <a:endParaRPr kumimoji="0" lang="en-CH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7764A71-E8C7-1A54-2AF5-4011E671603D}"/>
                  </a:ext>
                </a:extLst>
              </p:cNvPr>
              <p:cNvGrpSpPr/>
              <p:nvPr/>
            </p:nvGrpSpPr>
            <p:grpSpPr>
              <a:xfrm>
                <a:off x="6027095" y="3634770"/>
                <a:ext cx="2098046" cy="612224"/>
                <a:chOff x="6027095" y="3634770"/>
                <a:chExt cx="2098046" cy="612224"/>
              </a:xfrm>
            </p:grpSpPr>
            <p:cxnSp>
              <p:nvCxnSpPr>
                <p:cNvPr id="37" name="Elbow Connector 140">
                  <a:extLst>
                    <a:ext uri="{FF2B5EF4-FFF2-40B4-BE49-F238E27FC236}">
                      <a16:creationId xmlns:a16="http://schemas.microsoft.com/office/drawing/2014/main" id="{FEC7F6D2-CA78-2C8A-BC7C-FF83CD0D7C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V="1">
                  <a:off x="6858632" y="2839457"/>
                  <a:ext cx="93288" cy="1756361"/>
                </a:xfrm>
                <a:prstGeom prst="bentConnector2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Elbow Connector 141">
                  <a:extLst>
                    <a:ext uri="{FF2B5EF4-FFF2-40B4-BE49-F238E27FC236}">
                      <a16:creationId xmlns:a16="http://schemas.microsoft.com/office/drawing/2014/main" id="{BBB294D1-8E83-A984-EA66-A50F94DB6F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6469808" y="3733140"/>
                  <a:ext cx="196743" cy="3"/>
                </a:xfrm>
                <a:prstGeom prst="bentConnector3">
                  <a:avLst>
                    <a:gd name="adj1" fmla="val 50000"/>
                  </a:avLst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직사각형 363">
                  <a:extLst>
                    <a:ext uri="{FF2B5EF4-FFF2-40B4-BE49-F238E27FC236}">
                      <a16:creationId xmlns:a16="http://schemas.microsoft.com/office/drawing/2014/main" id="{D1978B3A-F21D-5AEA-3D60-23A5E4125BEF}"/>
                    </a:ext>
                  </a:extLst>
                </p:cNvPr>
                <p:cNvSpPr/>
                <p:nvPr/>
              </p:nvSpPr>
              <p:spPr>
                <a:xfrm>
                  <a:off x="7049041" y="3911290"/>
                  <a:ext cx="206575" cy="175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맑은 고딕" panose="020B0503020000020004" pitchFamily="34" charset="-127"/>
                      <a:cs typeface="Arial" panose="020B0604020202020204" pitchFamily="34" charset="0"/>
                    </a:rPr>
                    <a:t>⋯</a:t>
                  </a:r>
                  <a:endParaRPr kumimoji="0" lang="ko-KR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DBF5192-A939-620E-7A7D-03D98037906F}"/>
                    </a:ext>
                  </a:extLst>
                </p:cNvPr>
                <p:cNvSpPr/>
                <p:nvPr/>
              </p:nvSpPr>
              <p:spPr bwMode="auto">
                <a:xfrm>
                  <a:off x="6174193" y="3781782"/>
                  <a:ext cx="831027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2F0A935-8DC3-7645-98D7-83896E0A0058}"/>
                    </a:ext>
                  </a:extLst>
                </p:cNvPr>
                <p:cNvSpPr/>
                <p:nvPr/>
              </p:nvSpPr>
              <p:spPr bwMode="auto">
                <a:xfrm>
                  <a:off x="7294114" y="3768176"/>
                  <a:ext cx="831027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07BF580-84E2-27D2-E1C8-018990D798FF}"/>
                  </a:ext>
                </a:extLst>
              </p:cNvPr>
              <p:cNvGrpSpPr/>
              <p:nvPr/>
            </p:nvGrpSpPr>
            <p:grpSpPr>
              <a:xfrm>
                <a:off x="6027094" y="4461295"/>
                <a:ext cx="2098047" cy="576002"/>
                <a:chOff x="6027094" y="3467982"/>
                <a:chExt cx="2098047" cy="576002"/>
              </a:xfrm>
            </p:grpSpPr>
            <p:cxnSp>
              <p:nvCxnSpPr>
                <p:cNvPr id="31" name="Elbow Connector 140">
                  <a:extLst>
                    <a:ext uri="{FF2B5EF4-FFF2-40B4-BE49-F238E27FC236}">
                      <a16:creationId xmlns:a16="http://schemas.microsoft.com/office/drawing/2014/main" id="{F6C1DC97-C4AA-9B3C-F0C9-F75370A3EC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V="1">
                  <a:off x="6858632" y="2636444"/>
                  <a:ext cx="93288" cy="1756364"/>
                </a:xfrm>
                <a:prstGeom prst="bentConnector2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Elbow Connector 141">
                  <a:extLst>
                    <a:ext uri="{FF2B5EF4-FFF2-40B4-BE49-F238E27FC236}">
                      <a16:creationId xmlns:a16="http://schemas.microsoft.com/office/drawing/2014/main" id="{4481BC57-F190-562D-1383-A971403565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6443398" y="3592765"/>
                  <a:ext cx="249563" cy="1"/>
                </a:xfrm>
                <a:prstGeom prst="bentConnector3">
                  <a:avLst>
                    <a:gd name="adj1" fmla="val 50000"/>
                  </a:avLst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직사각형 363">
                  <a:extLst>
                    <a:ext uri="{FF2B5EF4-FFF2-40B4-BE49-F238E27FC236}">
                      <a16:creationId xmlns:a16="http://schemas.microsoft.com/office/drawing/2014/main" id="{384F4FF3-72BA-89BA-48B7-FB6C051D95B5}"/>
                    </a:ext>
                  </a:extLst>
                </p:cNvPr>
                <p:cNvSpPr/>
                <p:nvPr/>
              </p:nvSpPr>
              <p:spPr>
                <a:xfrm>
                  <a:off x="7049040" y="3708282"/>
                  <a:ext cx="206575" cy="17549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맑은 고딕" panose="020B0503020000020004" pitchFamily="34" charset="-127"/>
                      <a:cs typeface="Arial" panose="020B0604020202020204" pitchFamily="34" charset="0"/>
                    </a:rPr>
                    <a:t>⋯</a:t>
                  </a:r>
                  <a:endParaRPr kumimoji="0" lang="ko-KR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AEA3AD9-3DD8-427A-EA85-87C275C2D96A}"/>
                    </a:ext>
                  </a:extLst>
                </p:cNvPr>
                <p:cNvSpPr/>
                <p:nvPr/>
              </p:nvSpPr>
              <p:spPr bwMode="auto">
                <a:xfrm>
                  <a:off x="6174193" y="3578772"/>
                  <a:ext cx="831026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BEC26BE-E83B-6890-2C28-EB6F3627131A}"/>
                    </a:ext>
                  </a:extLst>
                </p:cNvPr>
                <p:cNvSpPr/>
                <p:nvPr/>
              </p:nvSpPr>
              <p:spPr bwMode="auto">
                <a:xfrm>
                  <a:off x="7294115" y="3565165"/>
                  <a:ext cx="831026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" name="직사각형 363">
                <a:extLst>
                  <a:ext uri="{FF2B5EF4-FFF2-40B4-BE49-F238E27FC236}">
                    <a16:creationId xmlns:a16="http://schemas.microsoft.com/office/drawing/2014/main" id="{7F9E796E-6799-C447-FEA1-AA69EC10CD6F}"/>
                  </a:ext>
                </a:extLst>
              </p:cNvPr>
              <p:cNvSpPr/>
              <p:nvPr/>
            </p:nvSpPr>
            <p:spPr>
              <a:xfrm rot="5400000">
                <a:off x="6464890" y="4238978"/>
                <a:ext cx="206575" cy="1754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3B970B3-40A5-31D7-4EEF-2849ACAB3659}"/>
                </a:ext>
              </a:extLst>
            </p:cNvPr>
            <p:cNvSpPr txBox="1"/>
            <p:nvPr/>
          </p:nvSpPr>
          <p:spPr>
            <a:xfrm>
              <a:off x="6066665" y="3723454"/>
              <a:ext cx="12228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Storage</a:t>
              </a:r>
            </a:p>
          </p:txBody>
        </p:sp>
      </p:grpSp>
      <p:sp>
        <p:nvSpPr>
          <p:cNvPr id="44" name="Rounded Rectangle 2">
            <a:extLst>
              <a:ext uri="{FF2B5EF4-FFF2-40B4-BE49-F238E27FC236}">
                <a16:creationId xmlns:a16="http://schemas.microsoft.com/office/drawing/2014/main" id="{0E6D05EC-651C-BDD0-79B5-CB067832C585}"/>
              </a:ext>
            </a:extLst>
          </p:cNvPr>
          <p:cNvSpPr/>
          <p:nvPr/>
        </p:nvSpPr>
        <p:spPr>
          <a:xfrm>
            <a:off x="7297258" y="3032911"/>
            <a:ext cx="1343052" cy="149905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5" name="Right Arrow 11">
            <a:extLst>
              <a:ext uri="{FF2B5EF4-FFF2-40B4-BE49-F238E27FC236}">
                <a16:creationId xmlns:a16="http://schemas.microsoft.com/office/drawing/2014/main" id="{9AA0622F-81A6-817F-8649-1D759E2BA68A}"/>
              </a:ext>
            </a:extLst>
          </p:cNvPr>
          <p:cNvSpPr/>
          <p:nvPr/>
        </p:nvSpPr>
        <p:spPr>
          <a:xfrm flipH="1">
            <a:off x="7332930" y="2853684"/>
            <a:ext cx="1080286" cy="144025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6" name="Right Arrow 11">
            <a:extLst>
              <a:ext uri="{FF2B5EF4-FFF2-40B4-BE49-F238E27FC236}">
                <a16:creationId xmlns:a16="http://schemas.microsoft.com/office/drawing/2014/main" id="{167DD174-F583-3AA8-B51B-68BB2FDD6938}"/>
              </a:ext>
            </a:extLst>
          </p:cNvPr>
          <p:cNvSpPr/>
          <p:nvPr/>
        </p:nvSpPr>
        <p:spPr>
          <a:xfrm>
            <a:off x="4477885" y="4014229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7" name="Right Arrow 11">
            <a:extLst>
              <a:ext uri="{FF2B5EF4-FFF2-40B4-BE49-F238E27FC236}">
                <a16:creationId xmlns:a16="http://schemas.microsoft.com/office/drawing/2014/main" id="{51D7108D-BC65-3CDC-D08A-B8B8DD681305}"/>
              </a:ext>
            </a:extLst>
          </p:cNvPr>
          <p:cNvSpPr/>
          <p:nvPr/>
        </p:nvSpPr>
        <p:spPr>
          <a:xfrm flipH="1">
            <a:off x="1755189" y="3416038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48" name="Right Arrow 11">
            <a:extLst>
              <a:ext uri="{FF2B5EF4-FFF2-40B4-BE49-F238E27FC236}">
                <a16:creationId xmlns:a16="http://schemas.microsoft.com/office/drawing/2014/main" id="{9C82AF47-A080-A189-0203-1C61F4FC78DE}"/>
              </a:ext>
            </a:extLst>
          </p:cNvPr>
          <p:cNvSpPr/>
          <p:nvPr/>
        </p:nvSpPr>
        <p:spPr>
          <a:xfrm>
            <a:off x="1783063" y="4022191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6BB37A9-FEE3-698A-3E78-0780FAF84372}"/>
              </a:ext>
            </a:extLst>
          </p:cNvPr>
          <p:cNvSpPr/>
          <p:nvPr/>
        </p:nvSpPr>
        <p:spPr>
          <a:xfrm>
            <a:off x="6867920" y="4767110"/>
            <a:ext cx="1626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Storage Internal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I/O Bandwidth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~ 9.6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19F937-FBD5-7486-A185-42BAFF5109A8}"/>
              </a:ext>
            </a:extLst>
          </p:cNvPr>
          <p:cNvSpPr txBox="1"/>
          <p:nvPr/>
        </p:nvSpPr>
        <p:spPr>
          <a:xfrm>
            <a:off x="5734678" y="5563374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Data Sensing Bottleneck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1A5CE5-2E5A-8D65-C51B-050632E3FFF2}"/>
              </a:ext>
            </a:extLst>
          </p:cNvPr>
          <p:cNvSpPr txBox="1"/>
          <p:nvPr/>
        </p:nvSpPr>
        <p:spPr>
          <a:xfrm>
            <a:off x="7273476" y="3266907"/>
            <a:ext cx="1589947" cy="36933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Computation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ight Arrow 11">
            <a:extLst>
              <a:ext uri="{FF2B5EF4-FFF2-40B4-BE49-F238E27FC236}">
                <a16:creationId xmlns:a16="http://schemas.microsoft.com/office/drawing/2014/main" id="{9825DE7B-3527-1E49-427E-5E3F43A44636}"/>
              </a:ext>
            </a:extLst>
          </p:cNvPr>
          <p:cNvSpPr/>
          <p:nvPr/>
        </p:nvSpPr>
        <p:spPr>
          <a:xfrm>
            <a:off x="7323999" y="3881496"/>
            <a:ext cx="1080286" cy="144025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95A21FF-FBCE-1713-2FA1-20CAABC71F67}"/>
              </a:ext>
            </a:extLst>
          </p:cNvPr>
          <p:cNvSpPr/>
          <p:nvPr/>
        </p:nvSpPr>
        <p:spPr>
          <a:xfrm>
            <a:off x="6406810" y="3423052"/>
            <a:ext cx="1288067" cy="2269758"/>
          </a:xfrm>
          <a:custGeom>
            <a:avLst/>
            <a:gdLst>
              <a:gd name="connsiteX0" fmla="*/ 0 w 833480"/>
              <a:gd name="connsiteY0" fmla="*/ 1675052 h 1675052"/>
              <a:gd name="connsiteX1" fmla="*/ 275130 w 833480"/>
              <a:gd name="connsiteY1" fmla="*/ 728283 h 1675052"/>
              <a:gd name="connsiteX2" fmla="*/ 833480 w 833480"/>
              <a:gd name="connsiteY2" fmla="*/ 0 h 16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480" h="1675052">
                <a:moveTo>
                  <a:pt x="0" y="1675052"/>
                </a:moveTo>
                <a:cubicBezTo>
                  <a:pt x="68108" y="1341255"/>
                  <a:pt x="136217" y="1007458"/>
                  <a:pt x="275130" y="728283"/>
                </a:cubicBezTo>
                <a:cubicBezTo>
                  <a:pt x="414043" y="449108"/>
                  <a:pt x="623761" y="224554"/>
                  <a:pt x="833480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02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15" grpId="0" animBg="1"/>
      <p:bldP spid="17" grpId="0" animBg="1"/>
      <p:bldP spid="19" grpId="0"/>
      <p:bldP spid="20" grpId="0"/>
      <p:bldP spid="2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/>
      <p:bldP spid="53" grpId="0"/>
      <p:bldP spid="54" grpId="0" animBg="1"/>
      <p:bldP spid="6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DB27-377C-2D5C-BC03-A1BFE933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In-Flash Processing (IFP)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039F9-866C-9739-9EDD-68955052D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IFP</a:t>
            </a:r>
            <a:r>
              <a:rPr lang="en-IN" b="0" dirty="0"/>
              <a:t> performs </a:t>
            </a:r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computation</a:t>
            </a:r>
            <a:r>
              <a:rPr lang="en-IN" b="0" dirty="0"/>
              <a:t> </a:t>
            </a:r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within the flash chips </a:t>
            </a:r>
            <a:r>
              <a:rPr lang="en-IN" b="0" dirty="0"/>
              <a:t>as the data operands are being read </a:t>
            </a:r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serially</a:t>
            </a:r>
          </a:p>
          <a:p>
            <a:r>
              <a:rPr lang="en-US" b="0" dirty="0"/>
              <a:t>IFP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reduces</a:t>
            </a:r>
            <a:r>
              <a:rPr lang="en-US" b="0" dirty="0"/>
              <a:t> the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internal data movement bottleneck </a:t>
            </a:r>
            <a:r>
              <a:rPr lang="en-US" b="0" dirty="0"/>
              <a:t>in storage by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transferring</a:t>
            </a:r>
            <a:r>
              <a:rPr lang="en-US" b="0" dirty="0"/>
              <a:t> only the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computation results </a:t>
            </a:r>
            <a:r>
              <a:rPr lang="en-US" b="0" dirty="0"/>
              <a:t>to the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in-storage computation unit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21E2CB26-37A0-87D1-6A15-9B8A02E985C1}"/>
              </a:ext>
            </a:extLst>
          </p:cNvPr>
          <p:cNvSpPr/>
          <p:nvPr/>
        </p:nvSpPr>
        <p:spPr>
          <a:xfrm>
            <a:off x="261260" y="3190032"/>
            <a:ext cx="1450187" cy="1251170"/>
          </a:xfrm>
          <a:prstGeom prst="roundRect">
            <a:avLst>
              <a:gd name="adj" fmla="val 8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Host Processor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(CPU, GPU)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0997559-F1A0-77EB-830E-623F254823E9}"/>
              </a:ext>
            </a:extLst>
          </p:cNvPr>
          <p:cNvSpPr/>
          <p:nvPr/>
        </p:nvSpPr>
        <p:spPr>
          <a:xfrm>
            <a:off x="3173428" y="3360490"/>
            <a:ext cx="1222856" cy="902538"/>
          </a:xfrm>
          <a:prstGeom prst="roundRect">
            <a:avLst>
              <a:gd name="adj" fmla="val 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Memory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69455E-3A52-D242-E2F9-1A103F2D2422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1706567" y="3811759"/>
            <a:ext cx="1466861" cy="5934"/>
          </a:xfrm>
          <a:prstGeom prst="straightConnector1">
            <a:avLst/>
          </a:prstGeom>
          <a:noFill/>
          <a:ln w="88900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EB8DD8-CE4C-C74A-CBBF-6068E7CBEF83}"/>
              </a:ext>
            </a:extLst>
          </p:cNvPr>
          <p:cNvCxnSpPr>
            <a:cxnSpLocks/>
            <a:endCxn id="21" idx="1"/>
          </p:cNvCxnSpPr>
          <p:nvPr/>
        </p:nvCxnSpPr>
        <p:spPr>
          <a:xfrm flipH="1">
            <a:off x="4420737" y="3817693"/>
            <a:ext cx="1476788" cy="0"/>
          </a:xfrm>
          <a:prstGeom prst="straightConnector1">
            <a:avLst/>
          </a:prstGeom>
          <a:noFill/>
          <a:ln w="88900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5" name="Right Arrow 11">
            <a:extLst>
              <a:ext uri="{FF2B5EF4-FFF2-40B4-BE49-F238E27FC236}">
                <a16:creationId xmlns:a16="http://schemas.microsoft.com/office/drawing/2014/main" id="{E07EF742-783C-73BE-6873-A6F1D1792A8C}"/>
              </a:ext>
            </a:extLst>
          </p:cNvPr>
          <p:cNvSpPr/>
          <p:nvPr/>
        </p:nvSpPr>
        <p:spPr>
          <a:xfrm flipH="1">
            <a:off x="4465658" y="3416038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DF254411-AE0E-61E7-67F6-E4013D48405E}"/>
              </a:ext>
            </a:extLst>
          </p:cNvPr>
          <p:cNvSpPr/>
          <p:nvPr/>
        </p:nvSpPr>
        <p:spPr>
          <a:xfrm>
            <a:off x="1728122" y="3672645"/>
            <a:ext cx="1445306" cy="275394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46591C-2EE5-FF46-6B45-486D52D3D47A}"/>
              </a:ext>
            </a:extLst>
          </p:cNvPr>
          <p:cNvSpPr/>
          <p:nvPr/>
        </p:nvSpPr>
        <p:spPr>
          <a:xfrm>
            <a:off x="1361978" y="4496109"/>
            <a:ext cx="2368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Memory Bandwidth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tens to hundreds of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970F62-6E58-6E77-9C97-45F2756D750A}"/>
              </a:ext>
            </a:extLst>
          </p:cNvPr>
          <p:cNvSpPr/>
          <p:nvPr/>
        </p:nvSpPr>
        <p:spPr>
          <a:xfrm>
            <a:off x="4255560" y="4492141"/>
            <a:ext cx="1626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Storage External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I/O Bandwidth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~ 8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88ABE773-D7E8-DD5A-B17C-785CFF2306A4}"/>
              </a:ext>
            </a:extLst>
          </p:cNvPr>
          <p:cNvSpPr/>
          <p:nvPr/>
        </p:nvSpPr>
        <p:spPr>
          <a:xfrm>
            <a:off x="4420737" y="3679996"/>
            <a:ext cx="1448448" cy="275394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10B3AE-6A8D-6535-FCBD-48576069094D}"/>
              </a:ext>
            </a:extLst>
          </p:cNvPr>
          <p:cNvGrpSpPr/>
          <p:nvPr/>
        </p:nvGrpSpPr>
        <p:grpSpPr>
          <a:xfrm>
            <a:off x="5897525" y="2930630"/>
            <a:ext cx="3014896" cy="1789480"/>
            <a:chOff x="6003854" y="2303306"/>
            <a:chExt cx="3014896" cy="178948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A9C0D08-A9B0-7BB1-B5C6-CBEDB2801D26}"/>
                </a:ext>
              </a:extLst>
            </p:cNvPr>
            <p:cNvGrpSpPr/>
            <p:nvPr/>
          </p:nvGrpSpPr>
          <p:grpSpPr>
            <a:xfrm>
              <a:off x="6003854" y="2303306"/>
              <a:ext cx="3014896" cy="1778943"/>
              <a:chOff x="4183465" y="3511948"/>
              <a:chExt cx="4067793" cy="1623189"/>
            </a:xfrm>
          </p:grpSpPr>
          <p:sp>
            <p:nvSpPr>
              <p:cNvPr id="24" name="Rounded Rectangle 129">
                <a:extLst>
                  <a:ext uri="{FF2B5EF4-FFF2-40B4-BE49-F238E27FC236}">
                    <a16:creationId xmlns:a16="http://schemas.microsoft.com/office/drawing/2014/main" id="{1F5DA622-030E-6DDD-1D0B-F3AA2A635E15}"/>
                  </a:ext>
                </a:extLst>
              </p:cNvPr>
              <p:cNvSpPr/>
              <p:nvPr/>
            </p:nvSpPr>
            <p:spPr>
              <a:xfrm>
                <a:off x="4183465" y="3511948"/>
                <a:ext cx="4067793" cy="1623189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27" name="Rounded Rectangle 131">
                <a:extLst>
                  <a:ext uri="{FF2B5EF4-FFF2-40B4-BE49-F238E27FC236}">
                    <a16:creationId xmlns:a16="http://schemas.microsoft.com/office/drawing/2014/main" id="{48888D6E-4E91-21BD-37D2-B569DCC82583}"/>
                  </a:ext>
                </a:extLst>
              </p:cNvPr>
              <p:cNvSpPr/>
              <p:nvPr/>
            </p:nvSpPr>
            <p:spPr bwMode="auto">
              <a:xfrm>
                <a:off x="4333899" y="3564447"/>
                <a:ext cx="1699891" cy="966935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36000" rIns="9144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In-Storage Computation Unit</a:t>
                </a:r>
                <a:endParaRPr kumimoji="0" lang="en-CH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7764A71-E8C7-1A54-2AF5-4011E671603D}"/>
                  </a:ext>
                </a:extLst>
              </p:cNvPr>
              <p:cNvGrpSpPr/>
              <p:nvPr/>
            </p:nvGrpSpPr>
            <p:grpSpPr>
              <a:xfrm>
                <a:off x="6027095" y="3634770"/>
                <a:ext cx="2098046" cy="612224"/>
                <a:chOff x="6027095" y="3634770"/>
                <a:chExt cx="2098046" cy="612224"/>
              </a:xfrm>
            </p:grpSpPr>
            <p:cxnSp>
              <p:nvCxnSpPr>
                <p:cNvPr id="37" name="Elbow Connector 140">
                  <a:extLst>
                    <a:ext uri="{FF2B5EF4-FFF2-40B4-BE49-F238E27FC236}">
                      <a16:creationId xmlns:a16="http://schemas.microsoft.com/office/drawing/2014/main" id="{FEC7F6D2-CA78-2C8A-BC7C-FF83CD0D7C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V="1">
                  <a:off x="6858632" y="2839457"/>
                  <a:ext cx="93288" cy="1756361"/>
                </a:xfrm>
                <a:prstGeom prst="bentConnector2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Elbow Connector 141">
                  <a:extLst>
                    <a:ext uri="{FF2B5EF4-FFF2-40B4-BE49-F238E27FC236}">
                      <a16:creationId xmlns:a16="http://schemas.microsoft.com/office/drawing/2014/main" id="{BBB294D1-8E83-A984-EA66-A50F94DB6F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6469808" y="3733140"/>
                  <a:ext cx="196743" cy="3"/>
                </a:xfrm>
                <a:prstGeom prst="bentConnector3">
                  <a:avLst>
                    <a:gd name="adj1" fmla="val 50000"/>
                  </a:avLst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직사각형 363">
                  <a:extLst>
                    <a:ext uri="{FF2B5EF4-FFF2-40B4-BE49-F238E27FC236}">
                      <a16:creationId xmlns:a16="http://schemas.microsoft.com/office/drawing/2014/main" id="{D1978B3A-F21D-5AEA-3D60-23A5E4125BEF}"/>
                    </a:ext>
                  </a:extLst>
                </p:cNvPr>
                <p:cNvSpPr/>
                <p:nvPr/>
              </p:nvSpPr>
              <p:spPr>
                <a:xfrm>
                  <a:off x="7049041" y="3911290"/>
                  <a:ext cx="206575" cy="175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맑은 고딕" panose="020B0503020000020004" pitchFamily="34" charset="-127"/>
                      <a:cs typeface="Arial" panose="020B0604020202020204" pitchFamily="34" charset="0"/>
                    </a:rPr>
                    <a:t>⋯</a:t>
                  </a:r>
                  <a:endParaRPr kumimoji="0" lang="ko-KR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DBF5192-A939-620E-7A7D-03D98037906F}"/>
                    </a:ext>
                  </a:extLst>
                </p:cNvPr>
                <p:cNvSpPr/>
                <p:nvPr/>
              </p:nvSpPr>
              <p:spPr bwMode="auto">
                <a:xfrm>
                  <a:off x="6174193" y="3781782"/>
                  <a:ext cx="831027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2F0A935-8DC3-7645-98D7-83896E0A0058}"/>
                    </a:ext>
                  </a:extLst>
                </p:cNvPr>
                <p:cNvSpPr/>
                <p:nvPr/>
              </p:nvSpPr>
              <p:spPr bwMode="auto">
                <a:xfrm>
                  <a:off x="7294114" y="3768176"/>
                  <a:ext cx="831027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07BF580-84E2-27D2-E1C8-018990D798FF}"/>
                  </a:ext>
                </a:extLst>
              </p:cNvPr>
              <p:cNvGrpSpPr/>
              <p:nvPr/>
            </p:nvGrpSpPr>
            <p:grpSpPr>
              <a:xfrm>
                <a:off x="6027094" y="4461295"/>
                <a:ext cx="2098047" cy="576002"/>
                <a:chOff x="6027094" y="3467982"/>
                <a:chExt cx="2098047" cy="576002"/>
              </a:xfrm>
            </p:grpSpPr>
            <p:cxnSp>
              <p:nvCxnSpPr>
                <p:cNvPr id="31" name="Elbow Connector 140">
                  <a:extLst>
                    <a:ext uri="{FF2B5EF4-FFF2-40B4-BE49-F238E27FC236}">
                      <a16:creationId xmlns:a16="http://schemas.microsoft.com/office/drawing/2014/main" id="{F6C1DC97-C4AA-9B3C-F0C9-F75370A3EC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V="1">
                  <a:off x="6858632" y="2636444"/>
                  <a:ext cx="93288" cy="1756364"/>
                </a:xfrm>
                <a:prstGeom prst="bentConnector2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Elbow Connector 141">
                  <a:extLst>
                    <a:ext uri="{FF2B5EF4-FFF2-40B4-BE49-F238E27FC236}">
                      <a16:creationId xmlns:a16="http://schemas.microsoft.com/office/drawing/2014/main" id="{4481BC57-F190-562D-1383-A971403565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6443398" y="3592765"/>
                  <a:ext cx="249563" cy="1"/>
                </a:xfrm>
                <a:prstGeom prst="bentConnector3">
                  <a:avLst>
                    <a:gd name="adj1" fmla="val 50000"/>
                  </a:avLst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직사각형 363">
                  <a:extLst>
                    <a:ext uri="{FF2B5EF4-FFF2-40B4-BE49-F238E27FC236}">
                      <a16:creationId xmlns:a16="http://schemas.microsoft.com/office/drawing/2014/main" id="{384F4FF3-72BA-89BA-48B7-FB6C051D95B5}"/>
                    </a:ext>
                  </a:extLst>
                </p:cNvPr>
                <p:cNvSpPr/>
                <p:nvPr/>
              </p:nvSpPr>
              <p:spPr>
                <a:xfrm>
                  <a:off x="7049040" y="3708282"/>
                  <a:ext cx="206575" cy="17549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맑은 고딕" panose="020B0503020000020004" pitchFamily="34" charset="-127"/>
                      <a:cs typeface="Arial" panose="020B0604020202020204" pitchFamily="34" charset="0"/>
                    </a:rPr>
                    <a:t>⋯</a:t>
                  </a:r>
                  <a:endParaRPr kumimoji="0" lang="ko-KR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AEA3AD9-3DD8-427A-EA85-87C275C2D96A}"/>
                    </a:ext>
                  </a:extLst>
                </p:cNvPr>
                <p:cNvSpPr/>
                <p:nvPr/>
              </p:nvSpPr>
              <p:spPr bwMode="auto">
                <a:xfrm>
                  <a:off x="6174193" y="3578772"/>
                  <a:ext cx="831026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BEC26BE-E83B-6890-2C28-EB6F3627131A}"/>
                    </a:ext>
                  </a:extLst>
                </p:cNvPr>
                <p:cNvSpPr/>
                <p:nvPr/>
              </p:nvSpPr>
              <p:spPr bwMode="auto">
                <a:xfrm>
                  <a:off x="7294115" y="3565165"/>
                  <a:ext cx="831026" cy="4652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NAND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Chip </a:t>
                  </a:r>
                  <a:r>
                    <a:rPr kumimoji="0" lang="en-CH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#</a:t>
                  </a:r>
                  <a:r>
                    <a:rPr kumimoji="0" lang="en-I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" name="직사각형 363">
                <a:extLst>
                  <a:ext uri="{FF2B5EF4-FFF2-40B4-BE49-F238E27FC236}">
                    <a16:creationId xmlns:a16="http://schemas.microsoft.com/office/drawing/2014/main" id="{7F9E796E-6799-C447-FEA1-AA69EC10CD6F}"/>
                  </a:ext>
                </a:extLst>
              </p:cNvPr>
              <p:cNvSpPr/>
              <p:nvPr/>
            </p:nvSpPr>
            <p:spPr>
              <a:xfrm rot="5400000">
                <a:off x="6464890" y="4238978"/>
                <a:ext cx="206575" cy="1754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3B970B3-40A5-31D7-4EEF-2849ACAB3659}"/>
                </a:ext>
              </a:extLst>
            </p:cNvPr>
            <p:cNvSpPr txBox="1"/>
            <p:nvPr/>
          </p:nvSpPr>
          <p:spPr>
            <a:xfrm>
              <a:off x="6066665" y="3723454"/>
              <a:ext cx="12228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Storage</a:t>
              </a:r>
            </a:p>
          </p:txBody>
        </p:sp>
      </p:grpSp>
      <p:sp>
        <p:nvSpPr>
          <p:cNvPr id="44" name="Rounded Rectangle 2">
            <a:extLst>
              <a:ext uri="{FF2B5EF4-FFF2-40B4-BE49-F238E27FC236}">
                <a16:creationId xmlns:a16="http://schemas.microsoft.com/office/drawing/2014/main" id="{0E6D05EC-651C-BDD0-79B5-CB067832C585}"/>
              </a:ext>
            </a:extLst>
          </p:cNvPr>
          <p:cNvSpPr/>
          <p:nvPr/>
        </p:nvSpPr>
        <p:spPr>
          <a:xfrm>
            <a:off x="7297258" y="3032911"/>
            <a:ext cx="1343052" cy="149905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5" name="Right Arrow 11">
            <a:extLst>
              <a:ext uri="{FF2B5EF4-FFF2-40B4-BE49-F238E27FC236}">
                <a16:creationId xmlns:a16="http://schemas.microsoft.com/office/drawing/2014/main" id="{9AA0622F-81A6-817F-8649-1D759E2BA68A}"/>
              </a:ext>
            </a:extLst>
          </p:cNvPr>
          <p:cNvSpPr/>
          <p:nvPr/>
        </p:nvSpPr>
        <p:spPr>
          <a:xfrm flipH="1">
            <a:off x="7332930" y="2853684"/>
            <a:ext cx="1080286" cy="144025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6" name="Right Arrow 11">
            <a:extLst>
              <a:ext uri="{FF2B5EF4-FFF2-40B4-BE49-F238E27FC236}">
                <a16:creationId xmlns:a16="http://schemas.microsoft.com/office/drawing/2014/main" id="{167DD174-F583-3AA8-B51B-68BB2FDD6938}"/>
              </a:ext>
            </a:extLst>
          </p:cNvPr>
          <p:cNvSpPr/>
          <p:nvPr/>
        </p:nvSpPr>
        <p:spPr>
          <a:xfrm>
            <a:off x="4477885" y="4014229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7" name="Right Arrow 11">
            <a:extLst>
              <a:ext uri="{FF2B5EF4-FFF2-40B4-BE49-F238E27FC236}">
                <a16:creationId xmlns:a16="http://schemas.microsoft.com/office/drawing/2014/main" id="{51D7108D-BC65-3CDC-D08A-B8B8DD681305}"/>
              </a:ext>
            </a:extLst>
          </p:cNvPr>
          <p:cNvSpPr/>
          <p:nvPr/>
        </p:nvSpPr>
        <p:spPr>
          <a:xfrm flipH="1">
            <a:off x="1755189" y="3416038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48" name="Right Arrow 11">
            <a:extLst>
              <a:ext uri="{FF2B5EF4-FFF2-40B4-BE49-F238E27FC236}">
                <a16:creationId xmlns:a16="http://schemas.microsoft.com/office/drawing/2014/main" id="{9C82AF47-A080-A189-0203-1C61F4FC78DE}"/>
              </a:ext>
            </a:extLst>
          </p:cNvPr>
          <p:cNvSpPr/>
          <p:nvPr/>
        </p:nvSpPr>
        <p:spPr>
          <a:xfrm>
            <a:off x="1783063" y="4022191"/>
            <a:ext cx="1362491" cy="220201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6BB37A9-FEE3-698A-3E78-0780FAF84372}"/>
              </a:ext>
            </a:extLst>
          </p:cNvPr>
          <p:cNvSpPr/>
          <p:nvPr/>
        </p:nvSpPr>
        <p:spPr>
          <a:xfrm>
            <a:off x="6867920" y="4767110"/>
            <a:ext cx="1626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Storage Internal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I/O Bandwidth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~ 9.6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19F937-FBD5-7486-A185-42BAFF5109A8}"/>
              </a:ext>
            </a:extLst>
          </p:cNvPr>
          <p:cNvSpPr txBox="1"/>
          <p:nvPr/>
        </p:nvSpPr>
        <p:spPr>
          <a:xfrm>
            <a:off x="5734678" y="5563374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Data Sensing Bottleneck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1A5CE5-2E5A-8D65-C51B-050632E3FFF2}"/>
              </a:ext>
            </a:extLst>
          </p:cNvPr>
          <p:cNvSpPr txBox="1"/>
          <p:nvPr/>
        </p:nvSpPr>
        <p:spPr>
          <a:xfrm>
            <a:off x="7273476" y="3266907"/>
            <a:ext cx="1589947" cy="369332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Computation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ight Arrow 11">
            <a:extLst>
              <a:ext uri="{FF2B5EF4-FFF2-40B4-BE49-F238E27FC236}">
                <a16:creationId xmlns:a16="http://schemas.microsoft.com/office/drawing/2014/main" id="{9825DE7B-3527-1E49-427E-5E3F43A44636}"/>
              </a:ext>
            </a:extLst>
          </p:cNvPr>
          <p:cNvSpPr/>
          <p:nvPr/>
        </p:nvSpPr>
        <p:spPr>
          <a:xfrm>
            <a:off x="7323999" y="3881496"/>
            <a:ext cx="1080286" cy="144025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95A21FF-FBCE-1713-2FA1-20CAABC71F67}"/>
              </a:ext>
            </a:extLst>
          </p:cNvPr>
          <p:cNvSpPr/>
          <p:nvPr/>
        </p:nvSpPr>
        <p:spPr>
          <a:xfrm>
            <a:off x="6406810" y="3423052"/>
            <a:ext cx="1288067" cy="2269758"/>
          </a:xfrm>
          <a:custGeom>
            <a:avLst/>
            <a:gdLst>
              <a:gd name="connsiteX0" fmla="*/ 0 w 833480"/>
              <a:gd name="connsiteY0" fmla="*/ 1675052 h 1675052"/>
              <a:gd name="connsiteX1" fmla="*/ 275130 w 833480"/>
              <a:gd name="connsiteY1" fmla="*/ 728283 h 1675052"/>
              <a:gd name="connsiteX2" fmla="*/ 833480 w 833480"/>
              <a:gd name="connsiteY2" fmla="*/ 0 h 16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480" h="1675052">
                <a:moveTo>
                  <a:pt x="0" y="1675052"/>
                </a:moveTo>
                <a:cubicBezTo>
                  <a:pt x="68108" y="1341255"/>
                  <a:pt x="136217" y="1007458"/>
                  <a:pt x="275130" y="728283"/>
                </a:cubicBezTo>
                <a:cubicBezTo>
                  <a:pt x="414043" y="449108"/>
                  <a:pt x="623761" y="224554"/>
                  <a:pt x="833480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CB76B8-5675-DE49-7E36-3CC62193F142}"/>
              </a:ext>
            </a:extLst>
          </p:cNvPr>
          <p:cNvSpPr/>
          <p:nvPr/>
        </p:nvSpPr>
        <p:spPr>
          <a:xfrm>
            <a:off x="149703" y="879894"/>
            <a:ext cx="8861575" cy="555541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E0B6FC3-3B25-6CE5-87C3-452CCF1B16C0}"/>
              </a:ext>
            </a:extLst>
          </p:cNvPr>
          <p:cNvSpPr txBox="1">
            <a:spLocks/>
          </p:cNvSpPr>
          <p:nvPr/>
        </p:nvSpPr>
        <p:spPr>
          <a:xfrm>
            <a:off x="149703" y="2944912"/>
            <a:ext cx="8830934" cy="1109108"/>
          </a:xfrm>
          <a:prstGeom prst="roundRect">
            <a:avLst>
              <a:gd name="adj" fmla="val 477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1982C3"/>
            </a:solidFill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8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latin typeface="Cambria" panose="02040503050406030204" pitchFamily="18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-228600" algn="ctr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IFP fundamentally mitigates the data movement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1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5426-C4B1-D3D3-F024-84DE9D76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Data Sensing Bottleneck in IFP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C07798-E39A-5DF8-81F5-4402010B034F}"/>
              </a:ext>
            </a:extLst>
          </p:cNvPr>
          <p:cNvGrpSpPr/>
          <p:nvPr/>
        </p:nvGrpSpPr>
        <p:grpSpPr>
          <a:xfrm>
            <a:off x="513806" y="4588842"/>
            <a:ext cx="2639732" cy="1428781"/>
            <a:chOff x="4183465" y="3511948"/>
            <a:chExt cx="4067793" cy="1623189"/>
          </a:xfrm>
        </p:grpSpPr>
        <p:sp>
          <p:nvSpPr>
            <p:cNvPr id="7" name="Rounded Rectangle 129">
              <a:extLst>
                <a:ext uri="{FF2B5EF4-FFF2-40B4-BE49-F238E27FC236}">
                  <a16:creationId xmlns:a16="http://schemas.microsoft.com/office/drawing/2014/main" id="{AFF1FB6B-66B0-9927-5E94-B7C4C54635BD}"/>
                </a:ext>
              </a:extLst>
            </p:cNvPr>
            <p:cNvSpPr/>
            <p:nvPr/>
          </p:nvSpPr>
          <p:spPr>
            <a:xfrm>
              <a:off x="4183465" y="3511948"/>
              <a:ext cx="4067793" cy="1623189"/>
            </a:xfrm>
            <a:prstGeom prst="roundRect">
              <a:avLst>
                <a:gd name="adj" fmla="val 695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Rounded Rectangle 131">
              <a:extLst>
                <a:ext uri="{FF2B5EF4-FFF2-40B4-BE49-F238E27FC236}">
                  <a16:creationId xmlns:a16="http://schemas.microsoft.com/office/drawing/2014/main" id="{3CDC376B-3A78-1C56-1F16-307815D84554}"/>
                </a:ext>
              </a:extLst>
            </p:cNvPr>
            <p:cNvSpPr/>
            <p:nvPr/>
          </p:nvSpPr>
          <p:spPr bwMode="auto">
            <a:xfrm>
              <a:off x="4333899" y="3564447"/>
              <a:ext cx="1699891" cy="966935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In-Storage Computation Unit</a:t>
              </a:r>
              <a:endParaRPr kumimoji="0" lang="en-C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A379F8-259C-9A89-1D71-DAB160DEC72B}"/>
                </a:ext>
              </a:extLst>
            </p:cNvPr>
            <p:cNvGrpSpPr/>
            <p:nvPr/>
          </p:nvGrpSpPr>
          <p:grpSpPr>
            <a:xfrm>
              <a:off x="6027095" y="3634770"/>
              <a:ext cx="2098046" cy="612224"/>
              <a:chOff x="6027095" y="3634770"/>
              <a:chExt cx="2098046" cy="612224"/>
            </a:xfrm>
          </p:grpSpPr>
          <p:cxnSp>
            <p:nvCxnSpPr>
              <p:cNvPr id="17" name="Elbow Connector 140">
                <a:extLst>
                  <a:ext uri="{FF2B5EF4-FFF2-40B4-BE49-F238E27FC236}">
                    <a16:creationId xmlns:a16="http://schemas.microsoft.com/office/drawing/2014/main" id="{C51DBA01-2FB2-371B-518A-3B869655B4D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858632" y="2839457"/>
                <a:ext cx="93288" cy="1756361"/>
              </a:xfrm>
              <a:prstGeom prst="bentConnector2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lbow Connector 141">
                <a:extLst>
                  <a:ext uri="{FF2B5EF4-FFF2-40B4-BE49-F238E27FC236}">
                    <a16:creationId xmlns:a16="http://schemas.microsoft.com/office/drawing/2014/main" id="{E81A051C-803F-4958-245B-5492DC4F5FA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6469808" y="3733140"/>
                <a:ext cx="196743" cy="3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직사각형 363">
                <a:extLst>
                  <a:ext uri="{FF2B5EF4-FFF2-40B4-BE49-F238E27FC236}">
                    <a16:creationId xmlns:a16="http://schemas.microsoft.com/office/drawing/2014/main" id="{1F0E6DBF-98FC-F76F-57C1-914D41BA7B90}"/>
                  </a:ext>
                </a:extLst>
              </p:cNvPr>
              <p:cNvSpPr/>
              <p:nvPr/>
            </p:nvSpPr>
            <p:spPr>
              <a:xfrm>
                <a:off x="7049041" y="3911290"/>
                <a:ext cx="206575" cy="1754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F46F8D5-4CAA-81C4-4232-79AC080C8726}"/>
                  </a:ext>
                </a:extLst>
              </p:cNvPr>
              <p:cNvSpPr/>
              <p:nvPr/>
            </p:nvSpPr>
            <p:spPr bwMode="auto">
              <a:xfrm>
                <a:off x="6174193" y="3781782"/>
                <a:ext cx="831027" cy="4652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NAND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Chip </a:t>
                </a:r>
                <a:r>
                  <a: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#</a:t>
                </a: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CH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45D2BBF-7DD4-AFD3-CD81-6C05FD684A5D}"/>
                  </a:ext>
                </a:extLst>
              </p:cNvPr>
              <p:cNvSpPr/>
              <p:nvPr/>
            </p:nvSpPr>
            <p:spPr bwMode="auto">
              <a:xfrm>
                <a:off x="7294114" y="3768176"/>
                <a:ext cx="831027" cy="4652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NAND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Chip </a:t>
                </a:r>
                <a:r>
                  <a: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#</a:t>
                </a: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CH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13C6B0D-2259-A1DC-463C-D8FC1FD14BB0}"/>
                </a:ext>
              </a:extLst>
            </p:cNvPr>
            <p:cNvGrpSpPr/>
            <p:nvPr/>
          </p:nvGrpSpPr>
          <p:grpSpPr>
            <a:xfrm>
              <a:off x="6027094" y="4461295"/>
              <a:ext cx="2098047" cy="576002"/>
              <a:chOff x="6027094" y="3467982"/>
              <a:chExt cx="2098047" cy="576002"/>
            </a:xfrm>
          </p:grpSpPr>
          <p:cxnSp>
            <p:nvCxnSpPr>
              <p:cNvPr id="12" name="Elbow Connector 140">
                <a:extLst>
                  <a:ext uri="{FF2B5EF4-FFF2-40B4-BE49-F238E27FC236}">
                    <a16:creationId xmlns:a16="http://schemas.microsoft.com/office/drawing/2014/main" id="{BA8367DF-F2BC-6D4B-8884-C575931C5EE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858632" y="2636444"/>
                <a:ext cx="93288" cy="1756364"/>
              </a:xfrm>
              <a:prstGeom prst="bentConnector2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lbow Connector 141">
                <a:extLst>
                  <a:ext uri="{FF2B5EF4-FFF2-40B4-BE49-F238E27FC236}">
                    <a16:creationId xmlns:a16="http://schemas.microsoft.com/office/drawing/2014/main" id="{718925D0-B0DC-12B3-368F-CB0AFAD6173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6443398" y="3592765"/>
                <a:ext cx="249563" cy="1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직사각형 363">
                <a:extLst>
                  <a:ext uri="{FF2B5EF4-FFF2-40B4-BE49-F238E27FC236}">
                    <a16:creationId xmlns:a16="http://schemas.microsoft.com/office/drawing/2014/main" id="{A8B9A4F1-05A7-ABB9-C121-240B9825A942}"/>
                  </a:ext>
                </a:extLst>
              </p:cNvPr>
              <p:cNvSpPr/>
              <p:nvPr/>
            </p:nvSpPr>
            <p:spPr>
              <a:xfrm>
                <a:off x="7049040" y="3708282"/>
                <a:ext cx="206575" cy="1754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B78C646-3F3E-3DFE-E333-EE0106C722A1}"/>
                  </a:ext>
                </a:extLst>
              </p:cNvPr>
              <p:cNvSpPr/>
              <p:nvPr/>
            </p:nvSpPr>
            <p:spPr bwMode="auto">
              <a:xfrm>
                <a:off x="6174193" y="3578772"/>
                <a:ext cx="831026" cy="4652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NAND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Chip </a:t>
                </a:r>
                <a:r>
                  <a: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#</a:t>
                </a: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CH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6FAA864-BF64-2C52-2FFA-7307CF69ECF6}"/>
                  </a:ext>
                </a:extLst>
              </p:cNvPr>
              <p:cNvSpPr/>
              <p:nvPr/>
            </p:nvSpPr>
            <p:spPr bwMode="auto">
              <a:xfrm>
                <a:off x="7294115" y="3565165"/>
                <a:ext cx="831026" cy="4652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NAND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Chip </a:t>
                </a:r>
                <a:r>
                  <a:rPr kumimoji="0" lang="en-CH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#</a:t>
                </a: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CH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직사각형 363">
              <a:extLst>
                <a:ext uri="{FF2B5EF4-FFF2-40B4-BE49-F238E27FC236}">
                  <a16:creationId xmlns:a16="http://schemas.microsoft.com/office/drawing/2014/main" id="{B50DF92D-25BB-24C8-1190-5F3EA789B4C6}"/>
                </a:ext>
              </a:extLst>
            </p:cNvPr>
            <p:cNvSpPr/>
            <p:nvPr/>
          </p:nvSpPr>
          <p:spPr>
            <a:xfrm rot="5400000">
              <a:off x="6464890" y="4238978"/>
              <a:ext cx="206575" cy="1754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</a:rPr>
                <a:t>⋯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</p:grpSp>
      <p:cxnSp>
        <p:nvCxnSpPr>
          <p:cNvPr id="22" name="직선 연결선 361">
            <a:extLst>
              <a:ext uri="{FF2B5EF4-FFF2-40B4-BE49-F238E27FC236}">
                <a16:creationId xmlns:a16="http://schemas.microsoft.com/office/drawing/2014/main" id="{697CD75E-E712-01CE-D39E-1D0F9BF773ED}"/>
              </a:ext>
            </a:extLst>
          </p:cNvPr>
          <p:cNvCxnSpPr>
            <a:cxnSpLocks/>
          </p:cNvCxnSpPr>
          <p:nvPr/>
        </p:nvCxnSpPr>
        <p:spPr>
          <a:xfrm flipV="1">
            <a:off x="2344940" y="3292755"/>
            <a:ext cx="1724155" cy="1549501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361">
            <a:extLst>
              <a:ext uri="{FF2B5EF4-FFF2-40B4-BE49-F238E27FC236}">
                <a16:creationId xmlns:a16="http://schemas.microsoft.com/office/drawing/2014/main" id="{734F4C3C-CA43-0FA2-1896-1A7B2E65F546}"/>
              </a:ext>
            </a:extLst>
          </p:cNvPr>
          <p:cNvCxnSpPr>
            <a:cxnSpLocks/>
          </p:cNvCxnSpPr>
          <p:nvPr/>
        </p:nvCxnSpPr>
        <p:spPr>
          <a:xfrm>
            <a:off x="2344940" y="5223876"/>
            <a:ext cx="1800340" cy="901859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246A2802-39BA-E3C5-B1E1-27136396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1891272"/>
          </a:xfrm>
        </p:spPr>
        <p:txBody>
          <a:bodyPr>
            <a:normAutofit/>
          </a:bodyPr>
          <a:lstStyle/>
          <a:p>
            <a:r>
              <a:rPr lang="en-IN" b="0" dirty="0"/>
              <a:t>State-of-the-art IFP technique</a:t>
            </a:r>
            <a:r>
              <a:rPr lang="en-IN" b="0" baseline="30000" dirty="0"/>
              <a:t> [1]</a:t>
            </a:r>
            <a:r>
              <a:rPr lang="en-IN" b="0" dirty="0"/>
              <a:t> performs bulk bitwise operations by controlling the latching circuit of the page buffer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1A65AE-6C7D-0306-9224-5466724E94B4}"/>
              </a:ext>
            </a:extLst>
          </p:cNvPr>
          <p:cNvSpPr/>
          <p:nvPr/>
        </p:nvSpPr>
        <p:spPr bwMode="auto">
          <a:xfrm>
            <a:off x="4269354" y="5494192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FD364A3-07DD-FC34-7170-745C450C7E72}"/>
              </a:ext>
            </a:extLst>
          </p:cNvPr>
          <p:cNvGrpSpPr/>
          <p:nvPr/>
        </p:nvGrpSpPr>
        <p:grpSpPr>
          <a:xfrm>
            <a:off x="4037180" y="3232668"/>
            <a:ext cx="3467100" cy="2943885"/>
            <a:chOff x="4037180" y="3232668"/>
            <a:chExt cx="3467100" cy="2943885"/>
          </a:xfrm>
        </p:grpSpPr>
        <p:sp>
          <p:nvSpPr>
            <p:cNvPr id="34" name="Rounded Rectangle 21">
              <a:extLst>
                <a:ext uri="{FF2B5EF4-FFF2-40B4-BE49-F238E27FC236}">
                  <a16:creationId xmlns:a16="http://schemas.microsoft.com/office/drawing/2014/main" id="{ACB63606-522A-6800-03F1-3310F606A3CF}"/>
                </a:ext>
              </a:extLst>
            </p:cNvPr>
            <p:cNvSpPr/>
            <p:nvPr/>
          </p:nvSpPr>
          <p:spPr bwMode="auto">
            <a:xfrm>
              <a:off x="4037180" y="3232668"/>
              <a:ext cx="3467100" cy="2919544"/>
            </a:xfrm>
            <a:prstGeom prst="roundRect">
              <a:avLst>
                <a:gd name="adj" fmla="val 6232"/>
              </a:avLst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NAND Flash </a:t>
              </a: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Chip</a:t>
              </a:r>
              <a:endPara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76728AD-E738-D70F-CBC5-0C55E04B556A}"/>
                </a:ext>
              </a:extLst>
            </p:cNvPr>
            <p:cNvSpPr/>
            <p:nvPr/>
          </p:nvSpPr>
          <p:spPr bwMode="auto">
            <a:xfrm>
              <a:off x="4269354" y="3757839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9D23EF-0FFE-F34E-BA42-2F0D4740ADCC}"/>
                </a:ext>
              </a:extLst>
            </p:cNvPr>
            <p:cNvSpPr/>
            <p:nvPr/>
          </p:nvSpPr>
          <p:spPr bwMode="auto">
            <a:xfrm>
              <a:off x="4269354" y="4033052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5719B7-5D9C-84DA-4E67-54CA600C7DC7}"/>
                </a:ext>
              </a:extLst>
            </p:cNvPr>
            <p:cNvSpPr/>
            <p:nvPr/>
          </p:nvSpPr>
          <p:spPr bwMode="auto">
            <a:xfrm>
              <a:off x="4268143" y="4866891"/>
              <a:ext cx="3037090" cy="2815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B97FBE5-09B1-DDF7-512F-D406EBD277CB}"/>
                </a:ext>
              </a:extLst>
            </p:cNvPr>
            <p:cNvSpPr/>
            <p:nvPr/>
          </p:nvSpPr>
          <p:spPr bwMode="auto">
            <a:xfrm>
              <a:off x="4268142" y="4311150"/>
              <a:ext cx="303708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6C6FC17-AA9A-A7A8-94D0-812D05109948}"/>
                </a:ext>
              </a:extLst>
            </p:cNvPr>
            <p:cNvSpPr/>
            <p:nvPr/>
          </p:nvSpPr>
          <p:spPr bwMode="auto">
            <a:xfrm>
              <a:off x="4268143" y="4588843"/>
              <a:ext cx="303708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47D842E-39BA-F75C-09DD-0FEC152D4BB1}"/>
                </a:ext>
              </a:extLst>
            </p:cNvPr>
            <p:cNvSpPr txBox="1"/>
            <p:nvPr/>
          </p:nvSpPr>
          <p:spPr>
            <a:xfrm>
              <a:off x="5008826" y="5807221"/>
              <a:ext cx="155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Page Buffer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750A4A0-0190-5D43-3140-9E7E36B70E12}"/>
                </a:ext>
              </a:extLst>
            </p:cNvPr>
            <p:cNvSpPr/>
            <p:nvPr/>
          </p:nvSpPr>
          <p:spPr bwMode="auto">
            <a:xfrm>
              <a:off x="4268142" y="5486177"/>
              <a:ext cx="3035879" cy="2967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6B753E-3350-1185-3C4C-491011DA4B2A}"/>
              </a:ext>
            </a:extLst>
          </p:cNvPr>
          <p:cNvSpPr txBox="1"/>
          <p:nvPr/>
        </p:nvSpPr>
        <p:spPr>
          <a:xfrm>
            <a:off x="4960284" y="1126632"/>
            <a:ext cx="1781175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17EB-412D-9BB5-4049-30F55380CC7F}"/>
              </a:ext>
            </a:extLst>
          </p:cNvPr>
          <p:cNvSpPr/>
          <p:nvPr/>
        </p:nvSpPr>
        <p:spPr bwMode="auto">
          <a:xfrm>
            <a:off x="4269354" y="3757839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Operand A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3A0806-D8BB-6562-6C78-3641FA60682B}"/>
              </a:ext>
            </a:extLst>
          </p:cNvPr>
          <p:cNvSpPr/>
          <p:nvPr/>
        </p:nvSpPr>
        <p:spPr bwMode="auto">
          <a:xfrm>
            <a:off x="4269354" y="4033052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Operand B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19A945-E41D-3E6B-70BC-36BCEF8928EB}"/>
              </a:ext>
            </a:extLst>
          </p:cNvPr>
          <p:cNvSpPr/>
          <p:nvPr/>
        </p:nvSpPr>
        <p:spPr bwMode="auto">
          <a:xfrm>
            <a:off x="4269354" y="4311150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Operand C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1976C86-7DB9-0B7A-0D06-502C2730C5FB}"/>
              </a:ext>
            </a:extLst>
          </p:cNvPr>
          <p:cNvSpPr/>
          <p:nvPr/>
        </p:nvSpPr>
        <p:spPr bwMode="auto">
          <a:xfrm>
            <a:off x="4269457" y="4588843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Operand D</a:t>
            </a:r>
            <a:endParaRPr kumimoji="0" lang="en-CH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33552D-1F7E-BF07-C652-6050A6B47EC5}"/>
              </a:ext>
            </a:extLst>
          </p:cNvPr>
          <p:cNvSpPr/>
          <p:nvPr/>
        </p:nvSpPr>
        <p:spPr bwMode="auto">
          <a:xfrm>
            <a:off x="4269457" y="4868812"/>
            <a:ext cx="3037090" cy="2815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368CD2-1E9C-C405-56CF-C387F60A0E21}"/>
              </a:ext>
            </a:extLst>
          </p:cNvPr>
          <p:cNvSpPr txBox="1"/>
          <p:nvPr/>
        </p:nvSpPr>
        <p:spPr>
          <a:xfrm>
            <a:off x="1504702" y="6466090"/>
            <a:ext cx="691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[1] Gao+, “ParaBit: Processing Parallel Bitwise Operations in NAND Flash Memory Based SSDs,” MICRO, 2021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05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4" grpId="0" animBg="1"/>
      <p:bldP spid="3" grpId="0" animBg="1"/>
      <p:bldP spid="24" grpId="0" animBg="1"/>
      <p:bldP spid="28" grpId="0" animBg="1"/>
      <p:bldP spid="29" grpId="0" animBg="1"/>
      <p:bldP spid="30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5426-C4B1-D3D3-F024-84DE9D76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 Sensing Bottleneck in IFP</a:t>
            </a:r>
            <a:endParaRPr lang="en-US" dirty="0"/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246A2802-39BA-E3C5-B1E1-27136396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5167478"/>
          </a:xfrm>
        </p:spPr>
        <p:txBody>
          <a:bodyPr>
            <a:normAutofit/>
          </a:bodyPr>
          <a:lstStyle/>
          <a:p>
            <a:r>
              <a:rPr lang="en-IN" b="0" dirty="0"/>
              <a:t>State-of-the-art IFP technique</a:t>
            </a:r>
            <a:r>
              <a:rPr lang="en-IN" b="0" baseline="30000" dirty="0"/>
              <a:t> [1]</a:t>
            </a:r>
            <a:r>
              <a:rPr lang="en-IN" b="0" dirty="0"/>
              <a:t> performs bulk bitwise operations by controlling the latching circuit of the page buffer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1A65AE-6C7D-0306-9224-5466724E94B4}"/>
              </a:ext>
            </a:extLst>
          </p:cNvPr>
          <p:cNvSpPr/>
          <p:nvPr/>
        </p:nvSpPr>
        <p:spPr bwMode="auto">
          <a:xfrm>
            <a:off x="2979273" y="4811831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FD364A3-07DD-FC34-7170-745C450C7E72}"/>
              </a:ext>
            </a:extLst>
          </p:cNvPr>
          <p:cNvGrpSpPr/>
          <p:nvPr/>
        </p:nvGrpSpPr>
        <p:grpSpPr>
          <a:xfrm>
            <a:off x="2763662" y="2550307"/>
            <a:ext cx="3467100" cy="2943885"/>
            <a:chOff x="4037180" y="3232668"/>
            <a:chExt cx="3467100" cy="2943885"/>
          </a:xfrm>
        </p:grpSpPr>
        <p:sp>
          <p:nvSpPr>
            <p:cNvPr id="34" name="Rounded Rectangle 21">
              <a:extLst>
                <a:ext uri="{FF2B5EF4-FFF2-40B4-BE49-F238E27FC236}">
                  <a16:creationId xmlns:a16="http://schemas.microsoft.com/office/drawing/2014/main" id="{ACB63606-522A-6800-03F1-3310F606A3CF}"/>
                </a:ext>
              </a:extLst>
            </p:cNvPr>
            <p:cNvSpPr/>
            <p:nvPr/>
          </p:nvSpPr>
          <p:spPr bwMode="auto">
            <a:xfrm>
              <a:off x="4037180" y="3232668"/>
              <a:ext cx="3467100" cy="2919544"/>
            </a:xfrm>
            <a:prstGeom prst="roundRect">
              <a:avLst>
                <a:gd name="adj" fmla="val 6232"/>
              </a:avLst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NAND Flash </a:t>
              </a: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Chip</a:t>
              </a:r>
              <a:endPara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76728AD-E738-D70F-CBC5-0C55E04B556A}"/>
                </a:ext>
              </a:extLst>
            </p:cNvPr>
            <p:cNvSpPr/>
            <p:nvPr/>
          </p:nvSpPr>
          <p:spPr bwMode="auto">
            <a:xfrm>
              <a:off x="4269354" y="3757839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A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9D23EF-0FFE-F34E-BA42-2F0D4740ADCC}"/>
                </a:ext>
              </a:extLst>
            </p:cNvPr>
            <p:cNvSpPr/>
            <p:nvPr/>
          </p:nvSpPr>
          <p:spPr bwMode="auto">
            <a:xfrm>
              <a:off x="4269354" y="4033052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B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5719B7-5D9C-84DA-4E67-54CA600C7DC7}"/>
                </a:ext>
              </a:extLst>
            </p:cNvPr>
            <p:cNvSpPr/>
            <p:nvPr/>
          </p:nvSpPr>
          <p:spPr bwMode="auto">
            <a:xfrm>
              <a:off x="4268143" y="4866891"/>
              <a:ext cx="3037090" cy="2815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…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B97FBE5-09B1-DDF7-512F-D406EBD277CB}"/>
                </a:ext>
              </a:extLst>
            </p:cNvPr>
            <p:cNvSpPr/>
            <p:nvPr/>
          </p:nvSpPr>
          <p:spPr bwMode="auto">
            <a:xfrm>
              <a:off x="4268142" y="4311150"/>
              <a:ext cx="303708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C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6C6FC17-AA9A-A7A8-94D0-812D05109948}"/>
                </a:ext>
              </a:extLst>
            </p:cNvPr>
            <p:cNvSpPr/>
            <p:nvPr/>
          </p:nvSpPr>
          <p:spPr bwMode="auto">
            <a:xfrm>
              <a:off x="4268143" y="4588843"/>
              <a:ext cx="303708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47D842E-39BA-F75C-09DD-0FEC152D4BB1}"/>
                </a:ext>
              </a:extLst>
            </p:cNvPr>
            <p:cNvSpPr txBox="1"/>
            <p:nvPr/>
          </p:nvSpPr>
          <p:spPr>
            <a:xfrm>
              <a:off x="5008826" y="5807221"/>
              <a:ext cx="155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Page Buffer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750A4A0-0190-5D43-3140-9E7E36B70E12}"/>
                </a:ext>
              </a:extLst>
            </p:cNvPr>
            <p:cNvSpPr/>
            <p:nvPr/>
          </p:nvSpPr>
          <p:spPr bwMode="auto">
            <a:xfrm>
              <a:off x="4268142" y="5486177"/>
              <a:ext cx="3035879" cy="2967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cxnSp>
        <p:nvCxnSpPr>
          <p:cNvPr id="27" name="Curved Connector 38">
            <a:extLst>
              <a:ext uri="{FF2B5EF4-FFF2-40B4-BE49-F238E27FC236}">
                <a16:creationId xmlns:a16="http://schemas.microsoft.com/office/drawing/2014/main" id="{15148272-B142-7ED6-97DC-5EF27E41D15C}"/>
              </a:ext>
            </a:extLst>
          </p:cNvPr>
          <p:cNvCxnSpPr>
            <a:cxnSpLocks/>
          </p:cNvCxnSpPr>
          <p:nvPr/>
        </p:nvCxnSpPr>
        <p:spPr bwMode="auto">
          <a:xfrm>
            <a:off x="6047581" y="3213710"/>
            <a:ext cx="12700" cy="1748523"/>
          </a:xfrm>
          <a:prstGeom prst="curvedConnector3">
            <a:avLst>
              <a:gd name="adj1" fmla="val 4875000"/>
            </a:avLst>
          </a:prstGeom>
          <a:solidFill>
            <a:srgbClr val="C0C0C0"/>
          </a:solidFill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35D9A0D2-54C3-63A8-3BC6-EECC6C574575}"/>
              </a:ext>
            </a:extLst>
          </p:cNvPr>
          <p:cNvSpPr/>
          <p:nvPr/>
        </p:nvSpPr>
        <p:spPr>
          <a:xfrm>
            <a:off x="6762103" y="3673485"/>
            <a:ext cx="13093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 Sensing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532476-94D3-DF1D-C9F1-07458218E4C5}"/>
              </a:ext>
            </a:extLst>
          </p:cNvPr>
          <p:cNvSpPr/>
          <p:nvPr/>
        </p:nvSpPr>
        <p:spPr bwMode="auto">
          <a:xfrm>
            <a:off x="3006944" y="3070922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8987D4-85BE-8FF8-D046-7122BADD4B95}"/>
              </a:ext>
            </a:extLst>
          </p:cNvPr>
          <p:cNvSpPr/>
          <p:nvPr/>
        </p:nvSpPr>
        <p:spPr bwMode="auto">
          <a:xfrm>
            <a:off x="2995836" y="4811831"/>
            <a:ext cx="3035879" cy="2806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7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0052 0.254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8" grpId="0"/>
      <p:bldP spid="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5426-C4B1-D3D3-F024-84DE9D76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 Sensing Bottleneck in IFP</a:t>
            </a:r>
            <a:endParaRPr lang="en-US" dirty="0"/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246A2802-39BA-E3C5-B1E1-27136396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1134107"/>
          </a:xfrm>
        </p:spPr>
        <p:txBody>
          <a:bodyPr>
            <a:normAutofit lnSpcReduction="10000"/>
          </a:bodyPr>
          <a:lstStyle/>
          <a:p>
            <a:r>
              <a:rPr lang="en-IN" b="0" dirty="0"/>
              <a:t>State-of-the-art IFP technique</a:t>
            </a:r>
            <a:r>
              <a:rPr lang="en-IN" b="0" baseline="30000" dirty="0"/>
              <a:t> [1]</a:t>
            </a:r>
            <a:r>
              <a:rPr lang="en-IN" b="0" dirty="0"/>
              <a:t> performs bulk bitwise operations by controlling the latching circuit of the page buffer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1A65AE-6C7D-0306-9224-5466724E94B4}"/>
              </a:ext>
            </a:extLst>
          </p:cNvPr>
          <p:cNvSpPr/>
          <p:nvPr/>
        </p:nvSpPr>
        <p:spPr bwMode="auto">
          <a:xfrm>
            <a:off x="2980485" y="4803816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FD364A3-07DD-FC34-7170-745C450C7E72}"/>
              </a:ext>
            </a:extLst>
          </p:cNvPr>
          <p:cNvGrpSpPr/>
          <p:nvPr/>
        </p:nvGrpSpPr>
        <p:grpSpPr>
          <a:xfrm>
            <a:off x="2758944" y="2542292"/>
            <a:ext cx="3467100" cy="2943885"/>
            <a:chOff x="4037180" y="3232668"/>
            <a:chExt cx="3467100" cy="2943885"/>
          </a:xfrm>
        </p:grpSpPr>
        <p:sp>
          <p:nvSpPr>
            <p:cNvPr id="34" name="Rounded Rectangle 21">
              <a:extLst>
                <a:ext uri="{FF2B5EF4-FFF2-40B4-BE49-F238E27FC236}">
                  <a16:creationId xmlns:a16="http://schemas.microsoft.com/office/drawing/2014/main" id="{ACB63606-522A-6800-03F1-3310F606A3CF}"/>
                </a:ext>
              </a:extLst>
            </p:cNvPr>
            <p:cNvSpPr/>
            <p:nvPr/>
          </p:nvSpPr>
          <p:spPr bwMode="auto">
            <a:xfrm>
              <a:off x="4037180" y="3232668"/>
              <a:ext cx="3467100" cy="2919544"/>
            </a:xfrm>
            <a:prstGeom prst="roundRect">
              <a:avLst>
                <a:gd name="adj" fmla="val 6232"/>
              </a:avLst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NAND Flash </a:t>
              </a: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Chip</a:t>
              </a:r>
              <a:endPara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76728AD-E738-D70F-CBC5-0C55E04B556A}"/>
                </a:ext>
              </a:extLst>
            </p:cNvPr>
            <p:cNvSpPr/>
            <p:nvPr/>
          </p:nvSpPr>
          <p:spPr bwMode="auto">
            <a:xfrm>
              <a:off x="4269354" y="3757839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A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9D23EF-0FFE-F34E-BA42-2F0D4740ADCC}"/>
                </a:ext>
              </a:extLst>
            </p:cNvPr>
            <p:cNvSpPr/>
            <p:nvPr/>
          </p:nvSpPr>
          <p:spPr bwMode="auto">
            <a:xfrm>
              <a:off x="4269354" y="4033052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B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5719B7-5D9C-84DA-4E67-54CA600C7DC7}"/>
                </a:ext>
              </a:extLst>
            </p:cNvPr>
            <p:cNvSpPr/>
            <p:nvPr/>
          </p:nvSpPr>
          <p:spPr bwMode="auto">
            <a:xfrm>
              <a:off x="4268143" y="4866891"/>
              <a:ext cx="3037090" cy="2815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…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B97FBE5-09B1-DDF7-512F-D406EBD277CB}"/>
                </a:ext>
              </a:extLst>
            </p:cNvPr>
            <p:cNvSpPr/>
            <p:nvPr/>
          </p:nvSpPr>
          <p:spPr bwMode="auto">
            <a:xfrm>
              <a:off x="4268142" y="4311150"/>
              <a:ext cx="303708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C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6C6FC17-AA9A-A7A8-94D0-812D05109948}"/>
                </a:ext>
              </a:extLst>
            </p:cNvPr>
            <p:cNvSpPr/>
            <p:nvPr/>
          </p:nvSpPr>
          <p:spPr bwMode="auto">
            <a:xfrm>
              <a:off x="4268143" y="4588843"/>
              <a:ext cx="303708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47D842E-39BA-F75C-09DD-0FEC152D4BB1}"/>
                </a:ext>
              </a:extLst>
            </p:cNvPr>
            <p:cNvSpPr txBox="1"/>
            <p:nvPr/>
          </p:nvSpPr>
          <p:spPr>
            <a:xfrm>
              <a:off x="5008826" y="5807221"/>
              <a:ext cx="155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Page Buffer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750A4A0-0190-5D43-3140-9E7E36B70E12}"/>
                </a:ext>
              </a:extLst>
            </p:cNvPr>
            <p:cNvSpPr/>
            <p:nvPr/>
          </p:nvSpPr>
          <p:spPr bwMode="auto">
            <a:xfrm>
              <a:off x="4268142" y="5486177"/>
              <a:ext cx="3035879" cy="2967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</a:t>
              </a:r>
              <a:endPara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cxnSp>
        <p:nvCxnSpPr>
          <p:cNvPr id="27" name="Curved Connector 38">
            <a:extLst>
              <a:ext uri="{FF2B5EF4-FFF2-40B4-BE49-F238E27FC236}">
                <a16:creationId xmlns:a16="http://schemas.microsoft.com/office/drawing/2014/main" id="{15148272-B142-7ED6-97DC-5EF27E41D15C}"/>
              </a:ext>
            </a:extLst>
          </p:cNvPr>
          <p:cNvCxnSpPr>
            <a:cxnSpLocks/>
          </p:cNvCxnSpPr>
          <p:nvPr/>
        </p:nvCxnSpPr>
        <p:spPr bwMode="auto">
          <a:xfrm>
            <a:off x="6016364" y="3473770"/>
            <a:ext cx="12700" cy="1458916"/>
          </a:xfrm>
          <a:prstGeom prst="curvedConnector3">
            <a:avLst>
              <a:gd name="adj1" fmla="val 4275000"/>
            </a:avLst>
          </a:prstGeom>
          <a:solidFill>
            <a:srgbClr val="C0C0C0"/>
          </a:solidFill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BE2DC19-2BD6-1AAB-F65C-3A76115988CC}"/>
              </a:ext>
            </a:extLst>
          </p:cNvPr>
          <p:cNvSpPr/>
          <p:nvPr/>
        </p:nvSpPr>
        <p:spPr bwMode="auto">
          <a:xfrm>
            <a:off x="2983693" y="3337517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B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720FD16-7806-A517-B5F5-DCE0343ACBFE}"/>
              </a:ext>
            </a:extLst>
          </p:cNvPr>
          <p:cNvSpPr/>
          <p:nvPr/>
        </p:nvSpPr>
        <p:spPr>
          <a:xfrm>
            <a:off x="6576118" y="3907240"/>
            <a:ext cx="13093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 Sensing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EB4794-A3CF-3C2E-5699-5A0F45559406}"/>
              </a:ext>
            </a:extLst>
          </p:cNvPr>
          <p:cNvSpPr/>
          <p:nvPr/>
        </p:nvSpPr>
        <p:spPr bwMode="auto">
          <a:xfrm>
            <a:off x="2980483" y="4795801"/>
            <a:ext cx="3035879" cy="293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  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34" charset="-127"/>
                <a:cs typeface="Courier New" panose="02070309020205020404" pitchFamily="49" charset="0"/>
              </a:rPr>
              <a:t>AND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5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00018 0.2141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42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5426-C4B1-D3D3-F024-84DE9D76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 Sensing Bottleneck in IFP</a:t>
            </a:r>
            <a:endParaRPr lang="en-US" dirty="0"/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246A2802-39BA-E3C5-B1E1-27136396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1134107"/>
          </a:xfrm>
        </p:spPr>
        <p:txBody>
          <a:bodyPr>
            <a:normAutofit lnSpcReduction="10000"/>
          </a:bodyPr>
          <a:lstStyle/>
          <a:p>
            <a:r>
              <a:rPr lang="en-IN" b="0" dirty="0"/>
              <a:t>State-of-the-art IFP technique</a:t>
            </a:r>
            <a:r>
              <a:rPr lang="en-IN" b="0" baseline="30000" dirty="0"/>
              <a:t> [1]</a:t>
            </a:r>
            <a:r>
              <a:rPr lang="en-IN" b="0" dirty="0"/>
              <a:t> performs bulk bitwise operations by controlling the latching circuit of the page buffer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FD364A3-07DD-FC34-7170-745C450C7E72}"/>
              </a:ext>
            </a:extLst>
          </p:cNvPr>
          <p:cNvGrpSpPr/>
          <p:nvPr/>
        </p:nvGrpSpPr>
        <p:grpSpPr>
          <a:xfrm>
            <a:off x="2765306" y="2548769"/>
            <a:ext cx="3467100" cy="2919544"/>
            <a:chOff x="4037180" y="3302340"/>
            <a:chExt cx="3467100" cy="2919544"/>
          </a:xfrm>
        </p:grpSpPr>
        <p:sp>
          <p:nvSpPr>
            <p:cNvPr id="34" name="Rounded Rectangle 21">
              <a:extLst>
                <a:ext uri="{FF2B5EF4-FFF2-40B4-BE49-F238E27FC236}">
                  <a16:creationId xmlns:a16="http://schemas.microsoft.com/office/drawing/2014/main" id="{ACB63606-522A-6800-03F1-3310F606A3CF}"/>
                </a:ext>
              </a:extLst>
            </p:cNvPr>
            <p:cNvSpPr/>
            <p:nvPr/>
          </p:nvSpPr>
          <p:spPr bwMode="auto">
            <a:xfrm>
              <a:off x="4037180" y="3302340"/>
              <a:ext cx="3467100" cy="2919544"/>
            </a:xfrm>
            <a:prstGeom prst="roundRect">
              <a:avLst>
                <a:gd name="adj" fmla="val 6232"/>
              </a:avLst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NAND Flash </a:t>
              </a: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Chip</a:t>
              </a:r>
              <a:endPara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76728AD-E738-D70F-CBC5-0C55E04B556A}"/>
                </a:ext>
              </a:extLst>
            </p:cNvPr>
            <p:cNvSpPr/>
            <p:nvPr/>
          </p:nvSpPr>
          <p:spPr bwMode="auto">
            <a:xfrm>
              <a:off x="4269354" y="3757839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A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9D23EF-0FFE-F34E-BA42-2F0D4740ADCC}"/>
                </a:ext>
              </a:extLst>
            </p:cNvPr>
            <p:cNvSpPr/>
            <p:nvPr/>
          </p:nvSpPr>
          <p:spPr bwMode="auto">
            <a:xfrm>
              <a:off x="4269354" y="4042392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B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5719B7-5D9C-84DA-4E67-54CA600C7DC7}"/>
                </a:ext>
              </a:extLst>
            </p:cNvPr>
            <p:cNvSpPr/>
            <p:nvPr/>
          </p:nvSpPr>
          <p:spPr bwMode="auto">
            <a:xfrm>
              <a:off x="4268143" y="4866891"/>
              <a:ext cx="3037090" cy="2815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…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B97FBE5-09B1-DDF7-512F-D406EBD277CB}"/>
                </a:ext>
              </a:extLst>
            </p:cNvPr>
            <p:cNvSpPr/>
            <p:nvPr/>
          </p:nvSpPr>
          <p:spPr bwMode="auto">
            <a:xfrm>
              <a:off x="4268142" y="4311150"/>
              <a:ext cx="303708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C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6C6FC17-AA9A-A7A8-94D0-812D05109948}"/>
                </a:ext>
              </a:extLst>
            </p:cNvPr>
            <p:cNvSpPr/>
            <p:nvPr/>
          </p:nvSpPr>
          <p:spPr bwMode="auto">
            <a:xfrm>
              <a:off x="4268143" y="4588843"/>
              <a:ext cx="303708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47D842E-39BA-F75C-09DD-0FEC152D4BB1}"/>
                </a:ext>
              </a:extLst>
            </p:cNvPr>
            <p:cNvSpPr txBox="1"/>
            <p:nvPr/>
          </p:nvSpPr>
          <p:spPr>
            <a:xfrm>
              <a:off x="5008826" y="5807221"/>
              <a:ext cx="155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Page Buffer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750A4A0-0190-5D43-3140-9E7E36B70E12}"/>
                </a:ext>
              </a:extLst>
            </p:cNvPr>
            <p:cNvSpPr/>
            <p:nvPr/>
          </p:nvSpPr>
          <p:spPr bwMode="auto">
            <a:xfrm>
              <a:off x="4268142" y="5486177"/>
              <a:ext cx="3035879" cy="2967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   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34" charset="-127"/>
                  <a:cs typeface="Courier New" panose="02070309020205020404" pitchFamily="49" charset="0"/>
                </a:rPr>
                <a:t>AND</a:t>
              </a:r>
              <a:r>
                <a: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맑은 고딕" panose="020B0503020000020004" pitchFamily="34" charset="-127"/>
                  <a:cs typeface="Times New Roman" panose="02020603050405020304" pitchFamily="18" charset="0"/>
                </a:rPr>
                <a:t> 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</a:t>
              </a:r>
              <a:endPara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cxnSp>
        <p:nvCxnSpPr>
          <p:cNvPr id="27" name="Curved Connector 38">
            <a:extLst>
              <a:ext uri="{FF2B5EF4-FFF2-40B4-BE49-F238E27FC236}">
                <a16:creationId xmlns:a16="http://schemas.microsoft.com/office/drawing/2014/main" id="{15148272-B142-7ED6-97DC-5EF27E41D15C}"/>
              </a:ext>
            </a:extLst>
          </p:cNvPr>
          <p:cNvCxnSpPr>
            <a:cxnSpLocks/>
          </p:cNvCxnSpPr>
          <p:nvPr/>
        </p:nvCxnSpPr>
        <p:spPr bwMode="auto">
          <a:xfrm flipH="1">
            <a:off x="6023936" y="3654360"/>
            <a:ext cx="2422" cy="1178227"/>
          </a:xfrm>
          <a:prstGeom prst="curvedConnector3">
            <a:avLst>
              <a:gd name="adj1" fmla="val -19146614"/>
            </a:avLst>
          </a:prstGeom>
          <a:solidFill>
            <a:srgbClr val="C0C0C0"/>
          </a:solidFill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7720FD16-7806-A517-B5F5-DCE0343ACBFE}"/>
              </a:ext>
            </a:extLst>
          </p:cNvPr>
          <p:cNvSpPr/>
          <p:nvPr/>
        </p:nvSpPr>
        <p:spPr>
          <a:xfrm>
            <a:off x="6452736" y="3968865"/>
            <a:ext cx="13093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 Sensing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C76990-D6B9-BD51-97E7-5407A97B4D7F}"/>
              </a:ext>
            </a:extLst>
          </p:cNvPr>
          <p:cNvSpPr/>
          <p:nvPr/>
        </p:nvSpPr>
        <p:spPr bwMode="auto">
          <a:xfrm>
            <a:off x="2986847" y="3550719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EB4794-A3CF-3C2E-5699-5A0F45559406}"/>
              </a:ext>
            </a:extLst>
          </p:cNvPr>
          <p:cNvSpPr/>
          <p:nvPr/>
        </p:nvSpPr>
        <p:spPr bwMode="auto">
          <a:xfrm>
            <a:off x="2984423" y="4727852"/>
            <a:ext cx="3035879" cy="293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  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34" charset="-127"/>
                <a:cs typeface="Courier New" panose="02070309020205020404" pitchFamily="49" charset="0"/>
              </a:rPr>
              <a:t>AND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  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34" charset="-127"/>
                <a:cs typeface="Courier New" panose="02070309020205020404" pitchFamily="49" charset="0"/>
              </a:rPr>
              <a:t>AND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75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1.66667E-6 0.17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9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5426-C4B1-D3D3-F024-84DE9D76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 Sensing Bottleneck in IFP</a:t>
            </a:r>
            <a:endParaRPr lang="en-US" dirty="0"/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246A2802-39BA-E3C5-B1E1-27136396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1134107"/>
          </a:xfrm>
        </p:spPr>
        <p:txBody>
          <a:bodyPr>
            <a:normAutofit lnSpcReduction="10000"/>
          </a:bodyPr>
          <a:lstStyle/>
          <a:p>
            <a:r>
              <a:rPr lang="en-IN" b="0" dirty="0"/>
              <a:t>State-of-the-art IFP technique</a:t>
            </a:r>
            <a:r>
              <a:rPr lang="en-IN" b="0" baseline="30000" dirty="0"/>
              <a:t> [1]</a:t>
            </a:r>
            <a:r>
              <a:rPr lang="en-IN" b="0" dirty="0"/>
              <a:t> performs bulk bitwise operations by controlling the latching circuit of the page buffer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FD364A3-07DD-FC34-7170-745C450C7E72}"/>
              </a:ext>
            </a:extLst>
          </p:cNvPr>
          <p:cNvGrpSpPr/>
          <p:nvPr/>
        </p:nvGrpSpPr>
        <p:grpSpPr>
          <a:xfrm>
            <a:off x="2754673" y="2538136"/>
            <a:ext cx="3467100" cy="2919544"/>
            <a:chOff x="4037180" y="3302340"/>
            <a:chExt cx="3467100" cy="2919544"/>
          </a:xfrm>
        </p:grpSpPr>
        <p:sp>
          <p:nvSpPr>
            <p:cNvPr id="34" name="Rounded Rectangle 21">
              <a:extLst>
                <a:ext uri="{FF2B5EF4-FFF2-40B4-BE49-F238E27FC236}">
                  <a16:creationId xmlns:a16="http://schemas.microsoft.com/office/drawing/2014/main" id="{ACB63606-522A-6800-03F1-3310F606A3CF}"/>
                </a:ext>
              </a:extLst>
            </p:cNvPr>
            <p:cNvSpPr/>
            <p:nvPr/>
          </p:nvSpPr>
          <p:spPr bwMode="auto">
            <a:xfrm>
              <a:off x="4037180" y="3302340"/>
              <a:ext cx="3467100" cy="2919544"/>
            </a:xfrm>
            <a:prstGeom prst="roundRect">
              <a:avLst>
                <a:gd name="adj" fmla="val 6232"/>
              </a:avLst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NAND Flash </a:t>
              </a: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Chip</a:t>
              </a:r>
              <a:endPara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76728AD-E738-D70F-CBC5-0C55E04B556A}"/>
                </a:ext>
              </a:extLst>
            </p:cNvPr>
            <p:cNvSpPr/>
            <p:nvPr/>
          </p:nvSpPr>
          <p:spPr bwMode="auto">
            <a:xfrm>
              <a:off x="4269354" y="3757839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A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9D23EF-0FFE-F34E-BA42-2F0D4740ADCC}"/>
                </a:ext>
              </a:extLst>
            </p:cNvPr>
            <p:cNvSpPr/>
            <p:nvPr/>
          </p:nvSpPr>
          <p:spPr bwMode="auto">
            <a:xfrm>
              <a:off x="4269354" y="4042392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B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5719B7-5D9C-84DA-4E67-54CA600C7DC7}"/>
                </a:ext>
              </a:extLst>
            </p:cNvPr>
            <p:cNvSpPr/>
            <p:nvPr/>
          </p:nvSpPr>
          <p:spPr bwMode="auto">
            <a:xfrm>
              <a:off x="4268143" y="4866891"/>
              <a:ext cx="3037090" cy="2815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…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B97FBE5-09B1-DDF7-512F-D406EBD277CB}"/>
                </a:ext>
              </a:extLst>
            </p:cNvPr>
            <p:cNvSpPr/>
            <p:nvPr/>
          </p:nvSpPr>
          <p:spPr bwMode="auto">
            <a:xfrm>
              <a:off x="4268142" y="4311150"/>
              <a:ext cx="303708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C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6C6FC17-AA9A-A7A8-94D0-812D05109948}"/>
                </a:ext>
              </a:extLst>
            </p:cNvPr>
            <p:cNvSpPr/>
            <p:nvPr/>
          </p:nvSpPr>
          <p:spPr bwMode="auto">
            <a:xfrm>
              <a:off x="4268143" y="4588843"/>
              <a:ext cx="303708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47D842E-39BA-F75C-09DD-0FEC152D4BB1}"/>
                </a:ext>
              </a:extLst>
            </p:cNvPr>
            <p:cNvSpPr txBox="1"/>
            <p:nvPr/>
          </p:nvSpPr>
          <p:spPr>
            <a:xfrm>
              <a:off x="5008826" y="5807221"/>
              <a:ext cx="155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Page Buffer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750A4A0-0190-5D43-3140-9E7E36B70E12}"/>
                </a:ext>
              </a:extLst>
            </p:cNvPr>
            <p:cNvSpPr/>
            <p:nvPr/>
          </p:nvSpPr>
          <p:spPr bwMode="auto">
            <a:xfrm>
              <a:off x="4268142" y="5486177"/>
              <a:ext cx="3035879" cy="2967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   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34" charset="-127"/>
                  <a:cs typeface="Courier New" panose="02070309020205020404" pitchFamily="49" charset="0"/>
                </a:rPr>
                <a:t>AND</a:t>
              </a:r>
              <a:r>
                <a: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맑은 고딕" panose="020B0503020000020004" pitchFamily="34" charset="-127"/>
                  <a:cs typeface="Times New Roman" panose="02020603050405020304" pitchFamily="18" charset="0"/>
                </a:rPr>
                <a:t> 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</a:t>
              </a:r>
              <a:endPara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cxnSp>
        <p:nvCxnSpPr>
          <p:cNvPr id="27" name="Curved Connector 38">
            <a:extLst>
              <a:ext uri="{FF2B5EF4-FFF2-40B4-BE49-F238E27FC236}">
                <a16:creationId xmlns:a16="http://schemas.microsoft.com/office/drawing/2014/main" id="{15148272-B142-7ED6-97DC-5EF27E41D15C}"/>
              </a:ext>
            </a:extLst>
          </p:cNvPr>
          <p:cNvCxnSpPr>
            <a:cxnSpLocks/>
          </p:cNvCxnSpPr>
          <p:nvPr/>
        </p:nvCxnSpPr>
        <p:spPr bwMode="auto">
          <a:xfrm flipH="1">
            <a:off x="6023936" y="3654360"/>
            <a:ext cx="2422" cy="1178227"/>
          </a:xfrm>
          <a:prstGeom prst="curvedConnector3">
            <a:avLst>
              <a:gd name="adj1" fmla="val -19146614"/>
            </a:avLst>
          </a:prstGeom>
          <a:solidFill>
            <a:srgbClr val="C0C0C0"/>
          </a:solidFill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7720FD16-7806-A517-B5F5-DCE0343ACBFE}"/>
              </a:ext>
            </a:extLst>
          </p:cNvPr>
          <p:cNvSpPr/>
          <p:nvPr/>
        </p:nvSpPr>
        <p:spPr>
          <a:xfrm>
            <a:off x="6452736" y="3968865"/>
            <a:ext cx="13093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 Sensing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C76990-D6B9-BD51-97E7-5407A97B4D7F}"/>
              </a:ext>
            </a:extLst>
          </p:cNvPr>
          <p:cNvSpPr/>
          <p:nvPr/>
        </p:nvSpPr>
        <p:spPr bwMode="auto">
          <a:xfrm>
            <a:off x="2986847" y="3540086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EB4794-A3CF-3C2E-5699-5A0F45559406}"/>
              </a:ext>
            </a:extLst>
          </p:cNvPr>
          <p:cNvSpPr/>
          <p:nvPr/>
        </p:nvSpPr>
        <p:spPr bwMode="auto">
          <a:xfrm>
            <a:off x="2984423" y="4717219"/>
            <a:ext cx="3035879" cy="293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  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34" charset="-127"/>
                <a:cs typeface="Courier New" panose="02070309020205020404" pitchFamily="49" charset="0"/>
              </a:rPr>
              <a:t>AND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  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34" charset="-127"/>
                <a:cs typeface="Courier New" panose="02070309020205020404" pitchFamily="49" charset="0"/>
              </a:rPr>
              <a:t>AND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684E2-F2A4-4905-AE41-0206987BBE4E}"/>
              </a:ext>
            </a:extLst>
          </p:cNvPr>
          <p:cNvSpPr txBox="1"/>
          <p:nvPr/>
        </p:nvSpPr>
        <p:spPr>
          <a:xfrm>
            <a:off x="58774" y="897147"/>
            <a:ext cx="9007588" cy="550184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4BA5D65-7422-CE08-5449-7D8815204066}"/>
              </a:ext>
            </a:extLst>
          </p:cNvPr>
          <p:cNvSpPr txBox="1">
            <a:spLocks/>
          </p:cNvSpPr>
          <p:nvPr/>
        </p:nvSpPr>
        <p:spPr>
          <a:xfrm>
            <a:off x="163364" y="2953967"/>
            <a:ext cx="8830934" cy="1076881"/>
          </a:xfrm>
          <a:prstGeom prst="roundRect">
            <a:avLst>
              <a:gd name="adj" fmla="val 4777"/>
            </a:avLst>
          </a:prstGeom>
          <a:solidFill>
            <a:srgbClr val="FFE3E1"/>
          </a:solidFill>
          <a:ln w="12700">
            <a:solidFill>
              <a:srgbClr val="1982C3"/>
            </a:solidFill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8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latin typeface="Cambria" panose="02040503050406030204" pitchFamily="18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-228600" algn="ctr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Serial data sensing is the bottleneck in </a:t>
            </a:r>
            <a:b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prior in-flash processing techniques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8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Goal: Processing Inside Memory/Storage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400" dirty="0">
              <a:latin typeface="Tahoma"/>
              <a:cs typeface="Tahoma"/>
            </a:endParaRPr>
          </a:p>
          <a:p>
            <a:r>
              <a:rPr lang="en-US" sz="2400" dirty="0">
                <a:latin typeface="Tahoma"/>
                <a:cs typeface="Tahoma"/>
              </a:rPr>
              <a:t>Many questions </a:t>
            </a:r>
            <a:r>
              <a:rPr lang="is-IS" sz="2400" dirty="0">
                <a:latin typeface="Tahoma"/>
                <a:cs typeface="Tahoma"/>
              </a:rPr>
              <a:t>… </a:t>
            </a:r>
            <a:r>
              <a:rPr lang="en-US" dirty="0">
                <a:cs typeface="Tahoma"/>
              </a:rPr>
              <a:t>How do we design the:</a:t>
            </a:r>
            <a:endParaRPr lang="is-IS" sz="2400" dirty="0">
              <a:latin typeface="Tahoma"/>
              <a:cs typeface="Tahoma"/>
            </a:endParaRPr>
          </a:p>
          <a:p>
            <a:pPr lvl="1"/>
            <a:r>
              <a:rPr lang="en-US" sz="2200" dirty="0">
                <a:latin typeface="Tahoma"/>
                <a:cs typeface="Tahoma"/>
              </a:rPr>
              <a:t>compute-capable memory &amp; controllers?</a:t>
            </a:r>
          </a:p>
          <a:p>
            <a:pPr lvl="1"/>
            <a:r>
              <a:rPr lang="en-US" dirty="0">
                <a:latin typeface="Tahoma"/>
                <a:cs typeface="Tahoma"/>
              </a:rPr>
              <a:t>p</a:t>
            </a:r>
            <a:r>
              <a:rPr lang="en-US" sz="2200" dirty="0">
                <a:latin typeface="Tahoma"/>
                <a:cs typeface="Tahoma"/>
              </a:rPr>
              <a:t>rocessors </a:t>
            </a:r>
            <a:r>
              <a:rPr lang="en-US" dirty="0">
                <a:latin typeface="Tahoma"/>
                <a:cs typeface="Tahoma"/>
              </a:rPr>
              <a:t>&amp;</a:t>
            </a:r>
            <a:r>
              <a:rPr lang="en-US" sz="2200" dirty="0">
                <a:latin typeface="Tahoma"/>
                <a:cs typeface="Tahoma"/>
              </a:rPr>
              <a:t> communication units?</a:t>
            </a:r>
          </a:p>
          <a:p>
            <a:pPr lvl="1"/>
            <a:r>
              <a:rPr lang="en-US" dirty="0">
                <a:latin typeface="Tahoma"/>
                <a:cs typeface="Tahoma"/>
              </a:rPr>
              <a:t>s</a:t>
            </a:r>
            <a:r>
              <a:rPr lang="en-US" sz="2200" dirty="0">
                <a:latin typeface="Tahoma"/>
                <a:cs typeface="Tahoma"/>
              </a:rPr>
              <a:t>oftware &amp; hardware interfaces?</a:t>
            </a:r>
          </a:p>
          <a:p>
            <a:pPr lvl="1"/>
            <a:r>
              <a:rPr lang="en-US" sz="2200" dirty="0">
                <a:latin typeface="Tahoma"/>
                <a:cs typeface="Tahoma"/>
              </a:rPr>
              <a:t>system software, compilers, languages?</a:t>
            </a:r>
          </a:p>
          <a:p>
            <a:pPr lvl="1"/>
            <a:r>
              <a:rPr lang="en-US" sz="2200" dirty="0">
                <a:latin typeface="Tahoma"/>
                <a:cs typeface="Tahoma"/>
              </a:rPr>
              <a:t>algorithms &amp; theoretical </a:t>
            </a:r>
            <a:r>
              <a:rPr lang="en-US" dirty="0">
                <a:latin typeface="Tahoma"/>
                <a:cs typeface="Tahoma"/>
              </a:rPr>
              <a:t>f</a:t>
            </a:r>
            <a:r>
              <a:rPr lang="en-US" sz="2200" dirty="0">
                <a:latin typeface="Tahoma"/>
                <a:cs typeface="Tahoma"/>
              </a:rPr>
              <a:t>oundations?</a:t>
            </a:r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1475656" y="1327945"/>
            <a:ext cx="1504950" cy="1676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1647106" y="2369345"/>
            <a:ext cx="1155700" cy="4953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1882056" y="2432845"/>
            <a:ext cx="660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Cache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12256" y="2864645"/>
            <a:ext cx="0" cy="4254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212256" y="2039145"/>
            <a:ext cx="0" cy="3365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1634406" y="1499395"/>
            <a:ext cx="1155700" cy="5461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1691680" y="1584102"/>
            <a:ext cx="10081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Processor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5735414" y="3372645"/>
            <a:ext cx="1212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Interconnect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914056" y="1327945"/>
            <a:ext cx="2901950" cy="1676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4572000" y="1411413"/>
            <a:ext cx="1871663" cy="18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Memory/Storage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364238" y="3011489"/>
            <a:ext cx="0" cy="3111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5" name="AutoShape 16"/>
          <p:cNvSpPr>
            <a:spLocks/>
          </p:cNvSpPr>
          <p:nvPr/>
        </p:nvSpPr>
        <p:spPr bwMode="auto">
          <a:xfrm>
            <a:off x="1482006" y="3295652"/>
            <a:ext cx="5327650" cy="76200"/>
          </a:xfrm>
          <a:prstGeom prst="roundRect">
            <a:avLst>
              <a:gd name="adj" fmla="val 50000"/>
            </a:avLst>
          </a:prstGeom>
          <a:solidFill>
            <a:srgbClr val="CDCDC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4022006" y="16200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" name="Rectangle 18"/>
          <p:cNvSpPr>
            <a:spLocks/>
          </p:cNvSpPr>
          <p:nvPr/>
        </p:nvSpPr>
        <p:spPr bwMode="auto">
          <a:xfrm>
            <a:off x="4022006" y="18676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4022006" y="21153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022006" y="23629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4022006" y="26106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5571406" y="16200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2" name="Rectangle 23"/>
          <p:cNvSpPr>
            <a:spLocks/>
          </p:cNvSpPr>
          <p:nvPr/>
        </p:nvSpPr>
        <p:spPr bwMode="auto">
          <a:xfrm>
            <a:off x="5571406" y="18676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5571406" y="21153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4" name="Rectangle 25"/>
          <p:cNvSpPr>
            <a:spLocks/>
          </p:cNvSpPr>
          <p:nvPr/>
        </p:nvSpPr>
        <p:spPr bwMode="auto">
          <a:xfrm>
            <a:off x="5571406" y="23629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5" name="Rectangle 26"/>
          <p:cNvSpPr>
            <a:spLocks/>
          </p:cNvSpPr>
          <p:nvPr/>
        </p:nvSpPr>
        <p:spPr bwMode="auto">
          <a:xfrm>
            <a:off x="5571406" y="26106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6" name="Rectangle 27"/>
          <p:cNvSpPr>
            <a:spLocks/>
          </p:cNvSpPr>
          <p:nvPr/>
        </p:nvSpPr>
        <p:spPr bwMode="auto">
          <a:xfrm>
            <a:off x="1736006" y="2674145"/>
            <a:ext cx="977900" cy="146050"/>
          </a:xfrm>
          <a:prstGeom prst="rect">
            <a:avLst/>
          </a:prstGeom>
          <a:solidFill>
            <a:srgbClr val="FD9A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6917606" y="1557078"/>
            <a:ext cx="0" cy="1270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8" name="Rectangle 29"/>
          <p:cNvSpPr>
            <a:spLocks/>
          </p:cNvSpPr>
          <p:nvPr/>
        </p:nvSpPr>
        <p:spPr bwMode="auto">
          <a:xfrm>
            <a:off x="7020271" y="1256557"/>
            <a:ext cx="1732481" cy="138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Database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Graphs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Media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solidFill>
                <a:srgbClr val="000000"/>
              </a:solidFill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ML Model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</a:t>
            </a:r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1835696" y="2060848"/>
            <a:ext cx="3742060" cy="1451497"/>
          </a:xfrm>
          <a:custGeom>
            <a:avLst/>
            <a:gdLst>
              <a:gd name="T0" fmla="*/ 21600 w 21600"/>
              <a:gd name="T1" fmla="*/ 12000 h 21600"/>
              <a:gd name="T2" fmla="*/ 21600 w 21600"/>
              <a:gd name="T3" fmla="*/ 21600 h 21600"/>
              <a:gd name="T4" fmla="*/ 0 w 21600"/>
              <a:gd name="T5" fmla="*/ 21600 h 21600"/>
              <a:gd name="T6" fmla="*/ 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200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w="101600" cap="flat">
            <a:solidFill>
              <a:srgbClr val="D90B00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762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grpSp>
        <p:nvGrpSpPr>
          <p:cNvPr id="30" name="Group 34"/>
          <p:cNvGrpSpPr>
            <a:grpSpLocks/>
          </p:cNvGrpSpPr>
          <p:nvPr/>
        </p:nvGrpSpPr>
        <p:grpSpPr bwMode="auto">
          <a:xfrm>
            <a:off x="2195737" y="2122489"/>
            <a:ext cx="3661420" cy="1090487"/>
            <a:chOff x="0" y="0"/>
            <a:chExt cx="4219" cy="1352"/>
          </a:xfrm>
        </p:grpSpPr>
        <p:sp>
          <p:nvSpPr>
            <p:cNvPr id="31" name="Rectangle 31"/>
            <p:cNvSpPr>
              <a:spLocks/>
            </p:cNvSpPr>
            <p:nvPr/>
          </p:nvSpPr>
          <p:spPr bwMode="auto">
            <a:xfrm>
              <a:off x="2987" y="880"/>
              <a:ext cx="1232" cy="184"/>
            </a:xfrm>
            <a:prstGeom prst="rect">
              <a:avLst/>
            </a:prstGeom>
            <a:solidFill>
              <a:srgbClr val="FD9A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0" y="0"/>
              <a:ext cx="3651" cy="1352"/>
            </a:xfrm>
            <a:custGeom>
              <a:avLst/>
              <a:gdLst>
                <a:gd name="T0" fmla="*/ 21600 w 21600"/>
                <a:gd name="T1" fmla="*/ 1533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533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101600" cap="flat">
              <a:solidFill>
                <a:srgbClr val="D90B00"/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762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33" name="Rectangle 33"/>
            <p:cNvSpPr>
              <a:spLocks/>
            </p:cNvSpPr>
            <p:nvPr/>
          </p:nvSpPr>
          <p:spPr bwMode="auto">
            <a:xfrm>
              <a:off x="1245" y="1010"/>
              <a:ext cx="152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D90B00"/>
                  </a:solidFill>
                  <a:effectLst/>
                  <a:uLnTx/>
                  <a:uFillTx/>
                  <a:latin typeface="Myriad Pro Bold Cond" charset="0"/>
                  <a:ea typeface="ＭＳ Ｐゴシック" charset="0"/>
                  <a:cs typeface="Myriad Pro Bold Cond" charset="0"/>
                  <a:sym typeface="Myriad Pro Bold Cond" charset="0"/>
                </a:rPr>
                <a:t>Query</a:t>
              </a:r>
            </a:p>
          </p:txBody>
        </p:sp>
      </p:grpSp>
      <p:sp>
        <p:nvSpPr>
          <p:cNvPr id="34" name="Rectangle 35"/>
          <p:cNvSpPr>
            <a:spLocks/>
          </p:cNvSpPr>
          <p:nvPr/>
        </p:nvSpPr>
        <p:spPr bwMode="auto">
          <a:xfrm>
            <a:off x="3287142" y="3607047"/>
            <a:ext cx="1212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Results</a:t>
            </a: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 rot="5400000">
            <a:off x="6568243" y="1366158"/>
            <a:ext cx="2133601" cy="1650776"/>
          </a:xfrm>
          <a:prstGeom prst="roundRect">
            <a:avLst>
              <a:gd name="adj" fmla="val 16667"/>
            </a:avLst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6957984" y="5274518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Micro-architecture</a:t>
            </a:r>
          </a:p>
        </p:txBody>
      </p:sp>
      <p:sp>
        <p:nvSpPr>
          <p:cNvPr id="37" name="Text Box 18"/>
          <p:cNvSpPr txBox="1">
            <a:spLocks noChangeAspect="1" noChangeArrowheads="1"/>
          </p:cNvSpPr>
          <p:nvPr/>
        </p:nvSpPr>
        <p:spPr bwMode="auto">
          <a:xfrm>
            <a:off x="6957984" y="4903043"/>
            <a:ext cx="2041525" cy="3667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SW/HW Interface</a:t>
            </a:r>
          </a:p>
        </p:txBody>
      </p:sp>
      <p:sp>
        <p:nvSpPr>
          <p:cNvPr id="38" name="Text Box 19"/>
          <p:cNvSpPr txBox="1">
            <a:spLocks noChangeAspect="1" noChangeArrowheads="1"/>
          </p:cNvSpPr>
          <p:nvPr/>
        </p:nvSpPr>
        <p:spPr bwMode="auto">
          <a:xfrm>
            <a:off x="6954809" y="4238724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Program/Language</a:t>
            </a:r>
          </a:p>
        </p:txBody>
      </p:sp>
      <p:sp>
        <p:nvSpPr>
          <p:cNvPr id="39" name="Text Box 20"/>
          <p:cNvSpPr txBox="1">
            <a:spLocks noChangeAspect="1" noChangeArrowheads="1"/>
          </p:cNvSpPr>
          <p:nvPr/>
        </p:nvSpPr>
        <p:spPr bwMode="auto">
          <a:xfrm>
            <a:off x="6954809" y="3867249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Algorithm</a:t>
            </a:r>
          </a:p>
        </p:txBody>
      </p:sp>
      <p:sp>
        <p:nvSpPr>
          <p:cNvPr id="40" name="Text Box 21"/>
          <p:cNvSpPr txBox="1">
            <a:spLocks noChangeAspect="1" noChangeArrowheads="1"/>
          </p:cNvSpPr>
          <p:nvPr/>
        </p:nvSpPr>
        <p:spPr bwMode="auto">
          <a:xfrm>
            <a:off x="6954809" y="3500536"/>
            <a:ext cx="2043113" cy="3667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Problem</a:t>
            </a:r>
          </a:p>
        </p:txBody>
      </p:sp>
      <p:sp>
        <p:nvSpPr>
          <p:cNvPr id="41" name="Text Box 22"/>
          <p:cNvSpPr txBox="1">
            <a:spLocks noChangeAspect="1" noChangeArrowheads="1"/>
          </p:cNvSpPr>
          <p:nvPr/>
        </p:nvSpPr>
        <p:spPr bwMode="auto">
          <a:xfrm>
            <a:off x="6957984" y="5647580"/>
            <a:ext cx="2039938" cy="3730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rPr>
              <a:t>Logic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 charset="0"/>
            </a:endParaRPr>
          </a:p>
        </p:txBody>
      </p:sp>
      <p:sp>
        <p:nvSpPr>
          <p:cNvPr id="42" name="Text Box 23"/>
          <p:cNvSpPr txBox="1">
            <a:spLocks noChangeAspect="1" noChangeArrowheads="1"/>
          </p:cNvSpPr>
          <p:nvPr/>
        </p:nvSpPr>
        <p:spPr bwMode="auto">
          <a:xfrm>
            <a:off x="6957984" y="6019055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Devices</a:t>
            </a:r>
          </a:p>
        </p:txBody>
      </p:sp>
      <p:sp>
        <p:nvSpPr>
          <p:cNvPr id="43" name="Text Box 24"/>
          <p:cNvSpPr txBox="1">
            <a:spLocks noChangeAspect="1" noChangeArrowheads="1"/>
          </p:cNvSpPr>
          <p:nvPr/>
        </p:nvSpPr>
        <p:spPr bwMode="auto">
          <a:xfrm>
            <a:off x="6957984" y="4580656"/>
            <a:ext cx="2041525" cy="327322"/>
          </a:xfrm>
          <a:prstGeom prst="rect">
            <a:avLst/>
          </a:prstGeom>
          <a:solidFill>
            <a:srgbClr val="35F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System Software</a:t>
            </a:r>
          </a:p>
        </p:txBody>
      </p:sp>
      <p:sp>
        <p:nvSpPr>
          <p:cNvPr id="44" name="Text Box 23"/>
          <p:cNvSpPr txBox="1">
            <a:spLocks noChangeAspect="1" noChangeArrowheads="1"/>
          </p:cNvSpPr>
          <p:nvPr/>
        </p:nvSpPr>
        <p:spPr bwMode="auto">
          <a:xfrm>
            <a:off x="6959572" y="6374655"/>
            <a:ext cx="2043112" cy="3667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Electrons</a:t>
            </a:r>
          </a:p>
        </p:txBody>
      </p:sp>
      <p:sp>
        <p:nvSpPr>
          <p:cNvPr id="45" name="Rounded Rectangle 44"/>
          <p:cNvSpPr>
            <a:spLocks noChangeArrowheads="1"/>
          </p:cNvSpPr>
          <p:nvPr/>
        </p:nvSpPr>
        <p:spPr bwMode="auto">
          <a:xfrm rot="5400000">
            <a:off x="6849380" y="3977716"/>
            <a:ext cx="2232248" cy="22860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89124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5426-C4B1-D3D3-F024-84DE9D76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Reliability Issues in IFP</a:t>
            </a:r>
            <a:endParaRPr lang="en-US" dirty="0"/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246A2802-39BA-E3C5-B1E1-27136396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1134107"/>
          </a:xfrm>
        </p:spPr>
        <p:txBody>
          <a:bodyPr>
            <a:normAutofit lnSpcReduction="10000"/>
          </a:bodyPr>
          <a:lstStyle/>
          <a:p>
            <a:r>
              <a:rPr lang="en-IN" b="0" dirty="0">
                <a:solidFill>
                  <a:srgbClr val="C00000"/>
                </a:solidFill>
              </a:rPr>
              <a:t>Prior IFP approaches cannot</a:t>
            </a:r>
            <a:r>
              <a:rPr lang="en-IN" b="0" dirty="0"/>
              <a:t> </a:t>
            </a:r>
            <a:r>
              <a:rPr lang="en-IN" b="0" dirty="0">
                <a:solidFill>
                  <a:srgbClr val="C00000"/>
                </a:solidFill>
              </a:rPr>
              <a:t>leverage</a:t>
            </a:r>
            <a:r>
              <a:rPr lang="en-IN" b="0" dirty="0"/>
              <a:t> </a:t>
            </a:r>
            <a:r>
              <a:rPr lang="en-IN" b="0" dirty="0">
                <a:solidFill>
                  <a:srgbClr val="C00000"/>
                </a:solidFill>
              </a:rPr>
              <a:t>ECC</a:t>
            </a:r>
            <a:r>
              <a:rPr lang="en-IN" b="0" dirty="0"/>
              <a:t> and </a:t>
            </a:r>
            <a:br>
              <a:rPr lang="en-IN" b="0" dirty="0"/>
            </a:br>
            <a:r>
              <a:rPr lang="en-IN" b="0" dirty="0">
                <a:solidFill>
                  <a:srgbClr val="C00000"/>
                </a:solidFill>
              </a:rPr>
              <a:t>data-randomization </a:t>
            </a:r>
            <a:r>
              <a:rPr lang="en-IN" b="0" dirty="0"/>
              <a:t>techniques as </a:t>
            </a:r>
            <a:r>
              <a:rPr lang="en-IN" b="0" dirty="0">
                <a:solidFill>
                  <a:srgbClr val="C00000"/>
                </a:solidFill>
              </a:rPr>
              <a:t>computation</a:t>
            </a:r>
            <a:r>
              <a:rPr lang="en-IN" b="0" dirty="0"/>
              <a:t> is </a:t>
            </a:r>
            <a:r>
              <a:rPr lang="en-IN" b="0" dirty="0">
                <a:solidFill>
                  <a:srgbClr val="C00000"/>
                </a:solidFill>
              </a:rPr>
              <a:t>performed</a:t>
            </a:r>
            <a:r>
              <a:rPr lang="en-IN" b="0" dirty="0"/>
              <a:t> within the </a:t>
            </a:r>
            <a:r>
              <a:rPr lang="en-IN" b="0" dirty="0">
                <a:solidFill>
                  <a:srgbClr val="C00000"/>
                </a:solidFill>
              </a:rPr>
              <a:t>flash chips </a:t>
            </a:r>
            <a:r>
              <a:rPr lang="en-IN" b="0" dirty="0"/>
              <a:t>during </a:t>
            </a:r>
            <a:r>
              <a:rPr lang="en-IN" b="0" dirty="0">
                <a:solidFill>
                  <a:srgbClr val="C00000"/>
                </a:solidFill>
              </a:rPr>
              <a:t>data sensing</a:t>
            </a:r>
            <a:endParaRPr lang="en-US" b="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01214E-AD56-5FB3-B5B4-760CA0F00030}"/>
              </a:ext>
            </a:extLst>
          </p:cNvPr>
          <p:cNvGrpSpPr/>
          <p:nvPr/>
        </p:nvGrpSpPr>
        <p:grpSpPr>
          <a:xfrm>
            <a:off x="2763662" y="2550307"/>
            <a:ext cx="3467100" cy="2943885"/>
            <a:chOff x="2763662" y="2550307"/>
            <a:chExt cx="3467100" cy="294388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69994CA-1940-1820-9526-D0A411494BED}"/>
                </a:ext>
              </a:extLst>
            </p:cNvPr>
            <p:cNvSpPr/>
            <p:nvPr/>
          </p:nvSpPr>
          <p:spPr bwMode="auto">
            <a:xfrm>
              <a:off x="2979273" y="4811831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A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FF5439F-ABBC-03ED-BFB8-81C0517C262D}"/>
                </a:ext>
              </a:extLst>
            </p:cNvPr>
            <p:cNvGrpSpPr/>
            <p:nvPr/>
          </p:nvGrpSpPr>
          <p:grpSpPr>
            <a:xfrm>
              <a:off x="2763662" y="2550307"/>
              <a:ext cx="3467100" cy="2943885"/>
              <a:chOff x="4037180" y="3232668"/>
              <a:chExt cx="3467100" cy="2943885"/>
            </a:xfrm>
          </p:grpSpPr>
          <p:sp>
            <p:nvSpPr>
              <p:cNvPr id="5" name="Rounded Rectangle 21">
                <a:extLst>
                  <a:ext uri="{FF2B5EF4-FFF2-40B4-BE49-F238E27FC236}">
                    <a16:creationId xmlns:a16="http://schemas.microsoft.com/office/drawing/2014/main" id="{F3F52309-B551-AD0D-2A83-48F325EAA4A5}"/>
                  </a:ext>
                </a:extLst>
              </p:cNvPr>
              <p:cNvSpPr/>
              <p:nvPr/>
            </p:nvSpPr>
            <p:spPr bwMode="auto">
              <a:xfrm>
                <a:off x="4037180" y="3232668"/>
                <a:ext cx="3467100" cy="2919544"/>
              </a:xfrm>
              <a:prstGeom prst="roundRect">
                <a:avLst>
                  <a:gd name="adj" fmla="val 6232"/>
                </a:avLst>
              </a:prstGeom>
              <a:solidFill>
                <a:srgbClr val="C0C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CH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NAND Flash </a:t>
                </a:r>
                <a:r>
                  <a:rPr kumimoji="0" lang="en-I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Chip</a:t>
                </a:r>
                <a:endParaRPr kumimoji="0" lang="en-C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FABB497-E030-EABD-EFBB-455501A3609F}"/>
                  </a:ext>
                </a:extLst>
              </p:cNvPr>
              <p:cNvSpPr/>
              <p:nvPr/>
            </p:nvSpPr>
            <p:spPr bwMode="auto">
              <a:xfrm>
                <a:off x="4269354" y="3757839"/>
                <a:ext cx="3035879" cy="28067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CH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A</a:t>
                </a:r>
                <a:endPara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12E0E8-DAC4-4C20-2FAB-F7DABF4AEC8F}"/>
                  </a:ext>
                </a:extLst>
              </p:cNvPr>
              <p:cNvSpPr/>
              <p:nvPr/>
            </p:nvSpPr>
            <p:spPr bwMode="auto">
              <a:xfrm>
                <a:off x="4269354" y="4033052"/>
                <a:ext cx="3035879" cy="28067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CH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B</a:t>
                </a:r>
                <a:endPara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A91B210-CAF2-5C6B-3FD5-2A0B310847DD}"/>
                  </a:ext>
                </a:extLst>
              </p:cNvPr>
              <p:cNvSpPr/>
              <p:nvPr/>
            </p:nvSpPr>
            <p:spPr bwMode="auto">
              <a:xfrm>
                <a:off x="4268143" y="4866891"/>
                <a:ext cx="3037090" cy="2815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CH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…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9B6C0C0-5489-2DA3-AB90-EE7C324BD256}"/>
                  </a:ext>
                </a:extLst>
              </p:cNvPr>
              <p:cNvSpPr/>
              <p:nvPr/>
            </p:nvSpPr>
            <p:spPr bwMode="auto">
              <a:xfrm>
                <a:off x="4268142" y="4311150"/>
                <a:ext cx="3037089" cy="28067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CH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C</a:t>
                </a:r>
                <a:endPara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863D54-A8A2-5BAD-5572-0A4783CB3F5E}"/>
                  </a:ext>
                </a:extLst>
              </p:cNvPr>
              <p:cNvSpPr/>
              <p:nvPr/>
            </p:nvSpPr>
            <p:spPr bwMode="auto">
              <a:xfrm>
                <a:off x="4268143" y="4588843"/>
                <a:ext cx="3037089" cy="28067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CH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</a:t>
                </a:r>
                <a:endPara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7BF845-D7D5-22F8-009F-FF357E50DFA3}"/>
                  </a:ext>
                </a:extLst>
              </p:cNvPr>
              <p:cNvSpPr txBox="1"/>
              <p:nvPr/>
            </p:nvSpPr>
            <p:spPr>
              <a:xfrm>
                <a:off x="5008826" y="5807221"/>
                <a:ext cx="1554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Page Buffer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3209F7D-67CA-388F-6EB4-B4B5244F7409}"/>
                  </a:ext>
                </a:extLst>
              </p:cNvPr>
              <p:cNvSpPr/>
              <p:nvPr/>
            </p:nvSpPr>
            <p:spPr bwMode="auto">
              <a:xfrm>
                <a:off x="4268142" y="5486177"/>
                <a:ext cx="3035879" cy="29670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CH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596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5426-C4B1-D3D3-F024-84DE9D76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Reliability Issues in IFP</a:t>
            </a:r>
            <a:endParaRPr lang="en-US" dirty="0"/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246A2802-39BA-E3C5-B1E1-27136396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1134107"/>
          </a:xfrm>
        </p:spPr>
        <p:txBody>
          <a:bodyPr>
            <a:normAutofit lnSpcReduction="10000"/>
          </a:bodyPr>
          <a:lstStyle/>
          <a:p>
            <a:r>
              <a:rPr lang="en-IN" b="0" dirty="0">
                <a:solidFill>
                  <a:srgbClr val="C00000"/>
                </a:solidFill>
              </a:rPr>
              <a:t>Prior IFP approaches cannot</a:t>
            </a:r>
            <a:r>
              <a:rPr lang="en-IN" b="0" dirty="0"/>
              <a:t> </a:t>
            </a:r>
            <a:r>
              <a:rPr lang="en-IN" b="0" dirty="0">
                <a:solidFill>
                  <a:srgbClr val="C00000"/>
                </a:solidFill>
              </a:rPr>
              <a:t>leverage</a:t>
            </a:r>
            <a:r>
              <a:rPr lang="en-IN" b="0" dirty="0"/>
              <a:t> </a:t>
            </a:r>
            <a:r>
              <a:rPr lang="en-IN" b="0" dirty="0">
                <a:solidFill>
                  <a:srgbClr val="C00000"/>
                </a:solidFill>
              </a:rPr>
              <a:t>ECC</a:t>
            </a:r>
            <a:r>
              <a:rPr lang="en-IN" b="0" dirty="0"/>
              <a:t> and </a:t>
            </a:r>
            <a:br>
              <a:rPr lang="en-IN" b="0" dirty="0"/>
            </a:br>
            <a:r>
              <a:rPr lang="en-IN" b="0" dirty="0">
                <a:solidFill>
                  <a:srgbClr val="C00000"/>
                </a:solidFill>
              </a:rPr>
              <a:t>data-randomization </a:t>
            </a:r>
            <a:r>
              <a:rPr lang="en-IN" b="0" dirty="0"/>
              <a:t>techniques as </a:t>
            </a:r>
            <a:r>
              <a:rPr lang="en-IN" b="0" dirty="0">
                <a:solidFill>
                  <a:srgbClr val="C00000"/>
                </a:solidFill>
              </a:rPr>
              <a:t>computation</a:t>
            </a:r>
            <a:r>
              <a:rPr lang="en-IN" b="0" dirty="0"/>
              <a:t> is </a:t>
            </a:r>
            <a:r>
              <a:rPr lang="en-IN" b="0" dirty="0">
                <a:solidFill>
                  <a:srgbClr val="C00000"/>
                </a:solidFill>
              </a:rPr>
              <a:t>performed</a:t>
            </a:r>
            <a:r>
              <a:rPr lang="en-IN" b="0" dirty="0"/>
              <a:t> within the </a:t>
            </a:r>
            <a:r>
              <a:rPr lang="en-IN" b="0" dirty="0">
                <a:solidFill>
                  <a:srgbClr val="C00000"/>
                </a:solidFill>
              </a:rPr>
              <a:t>flash chips </a:t>
            </a:r>
            <a:r>
              <a:rPr lang="en-IN" b="0" dirty="0"/>
              <a:t>during </a:t>
            </a:r>
            <a:r>
              <a:rPr lang="en-IN" b="0" dirty="0">
                <a:solidFill>
                  <a:srgbClr val="C00000"/>
                </a:solidFill>
              </a:rPr>
              <a:t>data sensing</a:t>
            </a:r>
            <a:endParaRPr lang="en-US" b="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ACB63606-522A-6800-03F1-3310F606A3CF}"/>
              </a:ext>
            </a:extLst>
          </p:cNvPr>
          <p:cNvSpPr/>
          <p:nvPr/>
        </p:nvSpPr>
        <p:spPr bwMode="auto">
          <a:xfrm>
            <a:off x="2733946" y="2560205"/>
            <a:ext cx="3467100" cy="2919544"/>
          </a:xfrm>
          <a:prstGeom prst="roundRect">
            <a:avLst>
              <a:gd name="adj" fmla="val 6232"/>
            </a:avLst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NAND Flash 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Chip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9D23EF-0FFE-F34E-BA42-2F0D4740ADCC}"/>
              </a:ext>
            </a:extLst>
          </p:cNvPr>
          <p:cNvSpPr/>
          <p:nvPr/>
        </p:nvSpPr>
        <p:spPr bwMode="auto">
          <a:xfrm>
            <a:off x="2966120" y="3360589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B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15719B7-5D9C-84DA-4E67-54CA600C7DC7}"/>
              </a:ext>
            </a:extLst>
          </p:cNvPr>
          <p:cNvSpPr/>
          <p:nvPr/>
        </p:nvSpPr>
        <p:spPr bwMode="auto">
          <a:xfrm>
            <a:off x="2964909" y="4194428"/>
            <a:ext cx="3037090" cy="2815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B97FBE5-09B1-DDF7-512F-D406EBD277CB}"/>
              </a:ext>
            </a:extLst>
          </p:cNvPr>
          <p:cNvSpPr/>
          <p:nvPr/>
        </p:nvSpPr>
        <p:spPr bwMode="auto">
          <a:xfrm>
            <a:off x="2964908" y="3638687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C6FC17-AA9A-A7A8-94D0-812D05109948}"/>
              </a:ext>
            </a:extLst>
          </p:cNvPr>
          <p:cNvSpPr/>
          <p:nvPr/>
        </p:nvSpPr>
        <p:spPr bwMode="auto">
          <a:xfrm>
            <a:off x="2964909" y="3916380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7D842E-39BA-F75C-09DD-0FEC152D4BB1}"/>
              </a:ext>
            </a:extLst>
          </p:cNvPr>
          <p:cNvSpPr txBox="1"/>
          <p:nvPr/>
        </p:nvSpPr>
        <p:spPr>
          <a:xfrm>
            <a:off x="3705592" y="5134758"/>
            <a:ext cx="155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Page Buffer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750A4A0-0190-5D43-3140-9E7E36B70E12}"/>
              </a:ext>
            </a:extLst>
          </p:cNvPr>
          <p:cNvSpPr/>
          <p:nvPr/>
        </p:nvSpPr>
        <p:spPr bwMode="auto">
          <a:xfrm>
            <a:off x="2964908" y="4813714"/>
            <a:ext cx="3035879" cy="296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DB2F91-1F3C-30E1-C592-4E8DF59AE719}"/>
              </a:ext>
            </a:extLst>
          </p:cNvPr>
          <p:cNvGrpSpPr/>
          <p:nvPr/>
        </p:nvGrpSpPr>
        <p:grpSpPr>
          <a:xfrm>
            <a:off x="2966120" y="3085376"/>
            <a:ext cx="3035879" cy="280674"/>
            <a:chOff x="4697987" y="3584777"/>
            <a:chExt cx="3035879" cy="28067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76728AD-E738-D70F-CBC5-0C55E04B556A}"/>
                </a:ext>
              </a:extLst>
            </p:cNvPr>
            <p:cNvSpPr/>
            <p:nvPr/>
          </p:nvSpPr>
          <p:spPr bwMode="auto">
            <a:xfrm>
              <a:off x="4697987" y="3584777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A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십자형 95">
              <a:extLst>
                <a:ext uri="{FF2B5EF4-FFF2-40B4-BE49-F238E27FC236}">
                  <a16:creationId xmlns:a16="http://schemas.microsoft.com/office/drawing/2014/main" id="{64D976DF-D998-274B-FB0E-6A77BAE99E50}"/>
                </a:ext>
              </a:extLst>
            </p:cNvPr>
            <p:cNvSpPr/>
            <p:nvPr/>
          </p:nvSpPr>
          <p:spPr>
            <a:xfrm rot="18900000">
              <a:off x="4837758" y="3617193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0" name="십자형 96">
              <a:extLst>
                <a:ext uri="{FF2B5EF4-FFF2-40B4-BE49-F238E27FC236}">
                  <a16:creationId xmlns:a16="http://schemas.microsoft.com/office/drawing/2014/main" id="{B368C5EE-AA4F-573B-31EF-A6AF9AC97BEF}"/>
                </a:ext>
              </a:extLst>
            </p:cNvPr>
            <p:cNvSpPr/>
            <p:nvPr/>
          </p:nvSpPr>
          <p:spPr>
            <a:xfrm rot="18900000">
              <a:off x="5237102" y="3617194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1" name="십자형 97">
              <a:extLst>
                <a:ext uri="{FF2B5EF4-FFF2-40B4-BE49-F238E27FC236}">
                  <a16:creationId xmlns:a16="http://schemas.microsoft.com/office/drawing/2014/main" id="{BAA75456-5993-C431-FC96-137FC79DF80A}"/>
                </a:ext>
              </a:extLst>
            </p:cNvPr>
            <p:cNvSpPr/>
            <p:nvPr/>
          </p:nvSpPr>
          <p:spPr>
            <a:xfrm rot="18900000">
              <a:off x="7099528" y="3606966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cxnSp>
        <p:nvCxnSpPr>
          <p:cNvPr id="32" name="Curved Connector 38">
            <a:extLst>
              <a:ext uri="{FF2B5EF4-FFF2-40B4-BE49-F238E27FC236}">
                <a16:creationId xmlns:a16="http://schemas.microsoft.com/office/drawing/2014/main" id="{3961FC6B-1359-C6E2-C33B-D6BAB0D979E7}"/>
              </a:ext>
            </a:extLst>
          </p:cNvPr>
          <p:cNvCxnSpPr>
            <a:cxnSpLocks/>
          </p:cNvCxnSpPr>
          <p:nvPr/>
        </p:nvCxnSpPr>
        <p:spPr bwMode="auto">
          <a:xfrm>
            <a:off x="6011099" y="3223174"/>
            <a:ext cx="12700" cy="1748523"/>
          </a:xfrm>
          <a:prstGeom prst="curvedConnector3">
            <a:avLst>
              <a:gd name="adj1" fmla="val 4875000"/>
            </a:avLst>
          </a:prstGeom>
          <a:solidFill>
            <a:srgbClr val="C0C0C0"/>
          </a:solidFill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FFE71B1-53CE-3992-2F80-DD0B580195F1}"/>
              </a:ext>
            </a:extLst>
          </p:cNvPr>
          <p:cNvSpPr/>
          <p:nvPr/>
        </p:nvSpPr>
        <p:spPr>
          <a:xfrm>
            <a:off x="6429993" y="3878666"/>
            <a:ext cx="1309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Sensing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FE3AD64-5962-7007-EDCC-3017C5DE3FBB}"/>
              </a:ext>
            </a:extLst>
          </p:cNvPr>
          <p:cNvGrpSpPr/>
          <p:nvPr/>
        </p:nvGrpSpPr>
        <p:grpSpPr>
          <a:xfrm>
            <a:off x="2966120" y="3360589"/>
            <a:ext cx="3035879" cy="280674"/>
            <a:chOff x="4440812" y="3859990"/>
            <a:chExt cx="3035879" cy="28067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3732D09-8F48-326B-B793-283A7AED6A30}"/>
                </a:ext>
              </a:extLst>
            </p:cNvPr>
            <p:cNvSpPr/>
            <p:nvPr/>
          </p:nvSpPr>
          <p:spPr bwMode="auto">
            <a:xfrm>
              <a:off x="4440812" y="3859990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B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0" name="십자형 96">
              <a:extLst>
                <a:ext uri="{FF2B5EF4-FFF2-40B4-BE49-F238E27FC236}">
                  <a16:creationId xmlns:a16="http://schemas.microsoft.com/office/drawing/2014/main" id="{4919E204-CAA6-C03F-507D-5A9168B7C64B}"/>
                </a:ext>
              </a:extLst>
            </p:cNvPr>
            <p:cNvSpPr/>
            <p:nvPr/>
          </p:nvSpPr>
          <p:spPr>
            <a:xfrm rot="18900000">
              <a:off x="7170874" y="3883432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CCF12FD-BB37-B174-99BF-4A407015F3D9}"/>
              </a:ext>
            </a:extLst>
          </p:cNvPr>
          <p:cNvGrpSpPr/>
          <p:nvPr/>
        </p:nvGrpSpPr>
        <p:grpSpPr>
          <a:xfrm>
            <a:off x="2968370" y="3081203"/>
            <a:ext cx="3035879" cy="280674"/>
            <a:chOff x="4697987" y="3584777"/>
            <a:chExt cx="3035879" cy="28067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E87AF91-CDB9-2D91-7C2C-B5FECBF6F4ED}"/>
                </a:ext>
              </a:extLst>
            </p:cNvPr>
            <p:cNvSpPr/>
            <p:nvPr/>
          </p:nvSpPr>
          <p:spPr bwMode="auto">
            <a:xfrm>
              <a:off x="4697987" y="3584777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A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6" name="십자형 95">
              <a:extLst>
                <a:ext uri="{FF2B5EF4-FFF2-40B4-BE49-F238E27FC236}">
                  <a16:creationId xmlns:a16="http://schemas.microsoft.com/office/drawing/2014/main" id="{798C5721-0815-86C8-D597-1861CC150611}"/>
                </a:ext>
              </a:extLst>
            </p:cNvPr>
            <p:cNvSpPr/>
            <p:nvPr/>
          </p:nvSpPr>
          <p:spPr>
            <a:xfrm rot="18900000">
              <a:off x="4837758" y="3617193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7" name="십자형 96">
              <a:extLst>
                <a:ext uri="{FF2B5EF4-FFF2-40B4-BE49-F238E27FC236}">
                  <a16:creationId xmlns:a16="http://schemas.microsoft.com/office/drawing/2014/main" id="{CFD062F0-2C36-E859-4BAC-478EC104FBBB}"/>
                </a:ext>
              </a:extLst>
            </p:cNvPr>
            <p:cNvSpPr/>
            <p:nvPr/>
          </p:nvSpPr>
          <p:spPr>
            <a:xfrm rot="18900000">
              <a:off x="5237102" y="3617194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" name="십자형 97">
              <a:extLst>
                <a:ext uri="{FF2B5EF4-FFF2-40B4-BE49-F238E27FC236}">
                  <a16:creationId xmlns:a16="http://schemas.microsoft.com/office/drawing/2014/main" id="{3E01F6FB-B050-8F1D-F929-9861B7CE5933}"/>
                </a:ext>
              </a:extLst>
            </p:cNvPr>
            <p:cNvSpPr/>
            <p:nvPr/>
          </p:nvSpPr>
          <p:spPr>
            <a:xfrm rot="18900000">
              <a:off x="7099528" y="3606966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65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00034 0.25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5426-C4B1-D3D3-F024-84DE9D76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Reliability Issues in IFP</a:t>
            </a:r>
            <a:endParaRPr lang="en-US" dirty="0"/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246A2802-39BA-E3C5-B1E1-27136396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1134107"/>
          </a:xfrm>
        </p:spPr>
        <p:txBody>
          <a:bodyPr>
            <a:normAutofit lnSpcReduction="10000"/>
          </a:bodyPr>
          <a:lstStyle/>
          <a:p>
            <a:r>
              <a:rPr lang="en-IN" b="0" dirty="0">
                <a:solidFill>
                  <a:srgbClr val="C00000"/>
                </a:solidFill>
              </a:rPr>
              <a:t>Prior IFP approaches cannot</a:t>
            </a:r>
            <a:r>
              <a:rPr lang="en-IN" b="0" dirty="0"/>
              <a:t> </a:t>
            </a:r>
            <a:r>
              <a:rPr lang="en-IN" b="0" dirty="0">
                <a:solidFill>
                  <a:srgbClr val="C00000"/>
                </a:solidFill>
              </a:rPr>
              <a:t>leverage</a:t>
            </a:r>
            <a:r>
              <a:rPr lang="en-IN" b="0" dirty="0"/>
              <a:t> </a:t>
            </a:r>
            <a:r>
              <a:rPr lang="en-IN" b="0" dirty="0">
                <a:solidFill>
                  <a:srgbClr val="C00000"/>
                </a:solidFill>
              </a:rPr>
              <a:t>ECC</a:t>
            </a:r>
            <a:r>
              <a:rPr lang="en-IN" b="0" dirty="0"/>
              <a:t> and </a:t>
            </a:r>
            <a:br>
              <a:rPr lang="en-IN" b="0" dirty="0"/>
            </a:br>
            <a:r>
              <a:rPr lang="en-IN" b="0" dirty="0">
                <a:solidFill>
                  <a:srgbClr val="C00000"/>
                </a:solidFill>
              </a:rPr>
              <a:t>data-randomization </a:t>
            </a:r>
            <a:r>
              <a:rPr lang="en-IN" b="0" dirty="0"/>
              <a:t>techniques as </a:t>
            </a:r>
            <a:r>
              <a:rPr lang="en-IN" b="0" dirty="0">
                <a:solidFill>
                  <a:srgbClr val="C00000"/>
                </a:solidFill>
              </a:rPr>
              <a:t>computation</a:t>
            </a:r>
            <a:r>
              <a:rPr lang="en-IN" b="0" dirty="0"/>
              <a:t> is </a:t>
            </a:r>
            <a:r>
              <a:rPr lang="en-IN" b="0" dirty="0">
                <a:solidFill>
                  <a:srgbClr val="C00000"/>
                </a:solidFill>
              </a:rPr>
              <a:t>performed</a:t>
            </a:r>
            <a:r>
              <a:rPr lang="en-IN" b="0" dirty="0"/>
              <a:t> within the </a:t>
            </a:r>
            <a:r>
              <a:rPr lang="en-IN" b="0" dirty="0">
                <a:solidFill>
                  <a:srgbClr val="C00000"/>
                </a:solidFill>
              </a:rPr>
              <a:t>flash chips </a:t>
            </a:r>
            <a:r>
              <a:rPr lang="en-IN" b="0" dirty="0"/>
              <a:t>during </a:t>
            </a:r>
            <a:r>
              <a:rPr lang="en-IN" b="0" dirty="0">
                <a:solidFill>
                  <a:srgbClr val="C00000"/>
                </a:solidFill>
              </a:rPr>
              <a:t>data sensing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ACB63606-522A-6800-03F1-3310F606A3CF}"/>
              </a:ext>
            </a:extLst>
          </p:cNvPr>
          <p:cNvSpPr/>
          <p:nvPr/>
        </p:nvSpPr>
        <p:spPr bwMode="auto">
          <a:xfrm>
            <a:off x="2757390" y="2548081"/>
            <a:ext cx="3467100" cy="2919544"/>
          </a:xfrm>
          <a:prstGeom prst="roundRect">
            <a:avLst>
              <a:gd name="adj" fmla="val 6232"/>
            </a:avLst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NAND Flash 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Chip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9D23EF-0FFE-F34E-BA42-2F0D4740ADCC}"/>
              </a:ext>
            </a:extLst>
          </p:cNvPr>
          <p:cNvSpPr/>
          <p:nvPr/>
        </p:nvSpPr>
        <p:spPr bwMode="auto">
          <a:xfrm>
            <a:off x="2989564" y="3348465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B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15719B7-5D9C-84DA-4E67-54CA600C7DC7}"/>
              </a:ext>
            </a:extLst>
          </p:cNvPr>
          <p:cNvSpPr/>
          <p:nvPr/>
        </p:nvSpPr>
        <p:spPr bwMode="auto">
          <a:xfrm>
            <a:off x="2988353" y="4182304"/>
            <a:ext cx="3037090" cy="2815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B97FBE5-09B1-DDF7-512F-D406EBD277CB}"/>
              </a:ext>
            </a:extLst>
          </p:cNvPr>
          <p:cNvSpPr/>
          <p:nvPr/>
        </p:nvSpPr>
        <p:spPr bwMode="auto">
          <a:xfrm>
            <a:off x="2988352" y="3626563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C6FC17-AA9A-A7A8-94D0-812D05109948}"/>
              </a:ext>
            </a:extLst>
          </p:cNvPr>
          <p:cNvSpPr/>
          <p:nvPr/>
        </p:nvSpPr>
        <p:spPr bwMode="auto">
          <a:xfrm>
            <a:off x="2988353" y="3904256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7D842E-39BA-F75C-09DD-0FEC152D4BB1}"/>
              </a:ext>
            </a:extLst>
          </p:cNvPr>
          <p:cNvSpPr txBox="1"/>
          <p:nvPr/>
        </p:nvSpPr>
        <p:spPr>
          <a:xfrm>
            <a:off x="3729036" y="5122634"/>
            <a:ext cx="155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Page Buffer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750A4A0-0190-5D43-3140-9E7E36B70E12}"/>
              </a:ext>
            </a:extLst>
          </p:cNvPr>
          <p:cNvSpPr/>
          <p:nvPr/>
        </p:nvSpPr>
        <p:spPr bwMode="auto">
          <a:xfrm>
            <a:off x="2988352" y="4801590"/>
            <a:ext cx="3035879" cy="296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DB2F91-1F3C-30E1-C592-4E8DF59AE719}"/>
              </a:ext>
            </a:extLst>
          </p:cNvPr>
          <p:cNvGrpSpPr/>
          <p:nvPr/>
        </p:nvGrpSpPr>
        <p:grpSpPr>
          <a:xfrm>
            <a:off x="2989564" y="3073252"/>
            <a:ext cx="3035879" cy="280674"/>
            <a:chOff x="4697987" y="3584777"/>
            <a:chExt cx="3035879" cy="28067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76728AD-E738-D70F-CBC5-0C55E04B556A}"/>
                </a:ext>
              </a:extLst>
            </p:cNvPr>
            <p:cNvSpPr/>
            <p:nvPr/>
          </p:nvSpPr>
          <p:spPr bwMode="auto">
            <a:xfrm>
              <a:off x="4697987" y="3584777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A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십자형 95">
              <a:extLst>
                <a:ext uri="{FF2B5EF4-FFF2-40B4-BE49-F238E27FC236}">
                  <a16:creationId xmlns:a16="http://schemas.microsoft.com/office/drawing/2014/main" id="{64D976DF-D998-274B-FB0E-6A77BAE99E50}"/>
                </a:ext>
              </a:extLst>
            </p:cNvPr>
            <p:cNvSpPr/>
            <p:nvPr/>
          </p:nvSpPr>
          <p:spPr>
            <a:xfrm rot="18900000">
              <a:off x="4837758" y="3617193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0" name="십자형 96">
              <a:extLst>
                <a:ext uri="{FF2B5EF4-FFF2-40B4-BE49-F238E27FC236}">
                  <a16:creationId xmlns:a16="http://schemas.microsoft.com/office/drawing/2014/main" id="{B368C5EE-AA4F-573B-31EF-A6AF9AC97BEF}"/>
                </a:ext>
              </a:extLst>
            </p:cNvPr>
            <p:cNvSpPr/>
            <p:nvPr/>
          </p:nvSpPr>
          <p:spPr>
            <a:xfrm rot="18900000">
              <a:off x="5237102" y="3617194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1" name="십자형 97">
              <a:extLst>
                <a:ext uri="{FF2B5EF4-FFF2-40B4-BE49-F238E27FC236}">
                  <a16:creationId xmlns:a16="http://schemas.microsoft.com/office/drawing/2014/main" id="{BAA75456-5993-C431-FC96-137FC79DF80A}"/>
                </a:ext>
              </a:extLst>
            </p:cNvPr>
            <p:cNvSpPr/>
            <p:nvPr/>
          </p:nvSpPr>
          <p:spPr>
            <a:xfrm rot="18900000">
              <a:off x="7099528" y="3606966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CC87BB5-DB83-88C9-0C43-8EC229696CFE}"/>
              </a:ext>
            </a:extLst>
          </p:cNvPr>
          <p:cNvGrpSpPr/>
          <p:nvPr/>
        </p:nvGrpSpPr>
        <p:grpSpPr>
          <a:xfrm>
            <a:off x="2991856" y="4805929"/>
            <a:ext cx="3035879" cy="280674"/>
            <a:chOff x="4428864" y="3584777"/>
            <a:chExt cx="3035879" cy="2806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A92F4D-891A-19E0-1DE0-68CEAD694D63}"/>
                </a:ext>
              </a:extLst>
            </p:cNvPr>
            <p:cNvSpPr/>
            <p:nvPr/>
          </p:nvSpPr>
          <p:spPr bwMode="auto">
            <a:xfrm>
              <a:off x="4428864" y="3584777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A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4" name="십자형 95">
              <a:extLst>
                <a:ext uri="{FF2B5EF4-FFF2-40B4-BE49-F238E27FC236}">
                  <a16:creationId xmlns:a16="http://schemas.microsoft.com/office/drawing/2014/main" id="{BA720F6B-7A5A-C2B4-9A8A-8F80382AA7CE}"/>
                </a:ext>
              </a:extLst>
            </p:cNvPr>
            <p:cNvSpPr/>
            <p:nvPr/>
          </p:nvSpPr>
          <p:spPr>
            <a:xfrm rot="18900000">
              <a:off x="4609519" y="3617193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" name="십자형 96">
              <a:extLst>
                <a:ext uri="{FF2B5EF4-FFF2-40B4-BE49-F238E27FC236}">
                  <a16:creationId xmlns:a16="http://schemas.microsoft.com/office/drawing/2014/main" id="{4BC7E14F-8B1C-48DB-E88E-6C858F8B12B3}"/>
                </a:ext>
              </a:extLst>
            </p:cNvPr>
            <p:cNvSpPr/>
            <p:nvPr/>
          </p:nvSpPr>
          <p:spPr>
            <a:xfrm rot="18900000">
              <a:off x="4965688" y="3608728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" name="십자형 97">
              <a:extLst>
                <a:ext uri="{FF2B5EF4-FFF2-40B4-BE49-F238E27FC236}">
                  <a16:creationId xmlns:a16="http://schemas.microsoft.com/office/drawing/2014/main" id="{40C68538-C3EB-CDA6-3245-0C2BE32EDE42}"/>
                </a:ext>
              </a:extLst>
            </p:cNvPr>
            <p:cNvSpPr/>
            <p:nvPr/>
          </p:nvSpPr>
          <p:spPr>
            <a:xfrm rot="18900000">
              <a:off x="6827407" y="3615247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cxnSp>
        <p:nvCxnSpPr>
          <p:cNvPr id="32" name="Curved Connector 38">
            <a:extLst>
              <a:ext uri="{FF2B5EF4-FFF2-40B4-BE49-F238E27FC236}">
                <a16:creationId xmlns:a16="http://schemas.microsoft.com/office/drawing/2014/main" id="{3961FC6B-1359-C6E2-C33B-D6BAB0D979E7}"/>
              </a:ext>
            </a:extLst>
          </p:cNvPr>
          <p:cNvCxnSpPr>
            <a:cxnSpLocks/>
            <a:stCxn id="38" idx="3"/>
            <a:endCxn id="48" idx="3"/>
          </p:cNvCxnSpPr>
          <p:nvPr/>
        </p:nvCxnSpPr>
        <p:spPr bwMode="auto">
          <a:xfrm flipH="1">
            <a:off x="6023818" y="3488802"/>
            <a:ext cx="1625" cy="1462616"/>
          </a:xfrm>
          <a:prstGeom prst="curvedConnector3">
            <a:avLst>
              <a:gd name="adj1" fmla="val -34224431"/>
            </a:avLst>
          </a:prstGeom>
          <a:solidFill>
            <a:srgbClr val="C0C0C0"/>
          </a:solidFill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FFE71B1-53CE-3992-2F80-DD0B580195F1}"/>
              </a:ext>
            </a:extLst>
          </p:cNvPr>
          <p:cNvSpPr/>
          <p:nvPr/>
        </p:nvSpPr>
        <p:spPr>
          <a:xfrm>
            <a:off x="6453437" y="3866542"/>
            <a:ext cx="1309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Sensing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FE3AD64-5962-7007-EDCC-3017C5DE3FBB}"/>
              </a:ext>
            </a:extLst>
          </p:cNvPr>
          <p:cNvGrpSpPr/>
          <p:nvPr/>
        </p:nvGrpSpPr>
        <p:grpSpPr>
          <a:xfrm>
            <a:off x="2989564" y="3348465"/>
            <a:ext cx="3035879" cy="280674"/>
            <a:chOff x="4440812" y="3859990"/>
            <a:chExt cx="3035879" cy="28067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3732D09-8F48-326B-B793-283A7AED6A30}"/>
                </a:ext>
              </a:extLst>
            </p:cNvPr>
            <p:cNvSpPr/>
            <p:nvPr/>
          </p:nvSpPr>
          <p:spPr bwMode="auto">
            <a:xfrm>
              <a:off x="4440812" y="3859990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B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0" name="십자형 96">
              <a:extLst>
                <a:ext uri="{FF2B5EF4-FFF2-40B4-BE49-F238E27FC236}">
                  <a16:creationId xmlns:a16="http://schemas.microsoft.com/office/drawing/2014/main" id="{4919E204-CAA6-C03F-507D-5A9168B7C64B}"/>
                </a:ext>
              </a:extLst>
            </p:cNvPr>
            <p:cNvSpPr/>
            <p:nvPr/>
          </p:nvSpPr>
          <p:spPr>
            <a:xfrm rot="18900000">
              <a:off x="7170874" y="3883432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E3B0B76-9E5F-C9ED-DF40-FE43C3950065}"/>
              </a:ext>
            </a:extLst>
          </p:cNvPr>
          <p:cNvGrpSpPr/>
          <p:nvPr/>
        </p:nvGrpSpPr>
        <p:grpSpPr>
          <a:xfrm>
            <a:off x="2991856" y="3349929"/>
            <a:ext cx="3035879" cy="280674"/>
            <a:chOff x="4440812" y="3859990"/>
            <a:chExt cx="3035879" cy="28067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F2C244F-E8C2-207E-72F2-E80905D768A4}"/>
                </a:ext>
              </a:extLst>
            </p:cNvPr>
            <p:cNvSpPr/>
            <p:nvPr/>
          </p:nvSpPr>
          <p:spPr bwMode="auto">
            <a:xfrm>
              <a:off x="4440812" y="3859990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B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8" name="십자형 96">
              <a:extLst>
                <a:ext uri="{FF2B5EF4-FFF2-40B4-BE49-F238E27FC236}">
                  <a16:creationId xmlns:a16="http://schemas.microsoft.com/office/drawing/2014/main" id="{6246852E-3051-E19C-2A0C-E05699438128}"/>
                </a:ext>
              </a:extLst>
            </p:cNvPr>
            <p:cNvSpPr/>
            <p:nvPr/>
          </p:nvSpPr>
          <p:spPr>
            <a:xfrm rot="18900000">
              <a:off x="7170874" y="3883432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4FC9E38-588A-E111-48C9-B281FF16A4C3}"/>
              </a:ext>
            </a:extLst>
          </p:cNvPr>
          <p:cNvGrpSpPr/>
          <p:nvPr/>
        </p:nvGrpSpPr>
        <p:grpSpPr>
          <a:xfrm>
            <a:off x="2987939" y="4811081"/>
            <a:ext cx="3035879" cy="280674"/>
            <a:chOff x="4439187" y="5322606"/>
            <a:chExt cx="3035879" cy="2806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8280AB1-EE15-D42F-C13D-C4E292D72072}"/>
                </a:ext>
              </a:extLst>
            </p:cNvPr>
            <p:cNvGrpSpPr/>
            <p:nvPr/>
          </p:nvGrpSpPr>
          <p:grpSpPr>
            <a:xfrm>
              <a:off x="4439187" y="5322606"/>
              <a:ext cx="3035879" cy="280674"/>
              <a:chOff x="4706097" y="3578238"/>
              <a:chExt cx="3035879" cy="280674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C306319-5E46-F7FC-DB29-83E7BE4F75D0}"/>
                  </a:ext>
                </a:extLst>
              </p:cNvPr>
              <p:cNvSpPr/>
              <p:nvPr/>
            </p:nvSpPr>
            <p:spPr bwMode="auto">
              <a:xfrm>
                <a:off x="4706097" y="3578238"/>
                <a:ext cx="3035879" cy="28067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CH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A  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AND</a:t>
                </a: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 B</a:t>
                </a:r>
                <a:endPara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52" name="십자형 95">
                <a:extLst>
                  <a:ext uri="{FF2B5EF4-FFF2-40B4-BE49-F238E27FC236}">
                    <a16:creationId xmlns:a16="http://schemas.microsoft.com/office/drawing/2014/main" id="{12BE5D59-90E3-6DAD-1363-0769362618EF}"/>
                  </a:ext>
                </a:extLst>
              </p:cNvPr>
              <p:cNvSpPr/>
              <p:nvPr/>
            </p:nvSpPr>
            <p:spPr>
              <a:xfrm rot="18900000">
                <a:off x="4837758" y="3617193"/>
                <a:ext cx="241611" cy="231216"/>
              </a:xfrm>
              <a:prstGeom prst="plus">
                <a:avLst>
                  <a:gd name="adj" fmla="val 33878"/>
                </a:avLst>
              </a:prstGeom>
              <a:solidFill>
                <a:srgbClr val="C00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53" name="십자형 96">
                <a:extLst>
                  <a:ext uri="{FF2B5EF4-FFF2-40B4-BE49-F238E27FC236}">
                    <a16:creationId xmlns:a16="http://schemas.microsoft.com/office/drawing/2014/main" id="{DD130E12-87C2-D332-DED5-86907D46E45F}"/>
                  </a:ext>
                </a:extLst>
              </p:cNvPr>
              <p:cNvSpPr/>
              <p:nvPr/>
            </p:nvSpPr>
            <p:spPr>
              <a:xfrm rot="18900000">
                <a:off x="5237102" y="3617194"/>
                <a:ext cx="241611" cy="231216"/>
              </a:xfrm>
              <a:prstGeom prst="plus">
                <a:avLst>
                  <a:gd name="adj" fmla="val 33878"/>
                </a:avLst>
              </a:prstGeom>
              <a:solidFill>
                <a:srgbClr val="C00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55" name="십자형 97">
                <a:extLst>
                  <a:ext uri="{FF2B5EF4-FFF2-40B4-BE49-F238E27FC236}">
                    <a16:creationId xmlns:a16="http://schemas.microsoft.com/office/drawing/2014/main" id="{00D29650-1B40-C414-BA3A-61A3FE8442B0}"/>
                  </a:ext>
                </a:extLst>
              </p:cNvPr>
              <p:cNvSpPr/>
              <p:nvPr/>
            </p:nvSpPr>
            <p:spPr>
              <a:xfrm rot="18900000">
                <a:off x="7099528" y="3606966"/>
                <a:ext cx="241611" cy="231216"/>
              </a:xfrm>
              <a:prstGeom prst="plus">
                <a:avLst>
                  <a:gd name="adj" fmla="val 33878"/>
                </a:avLst>
              </a:prstGeom>
              <a:solidFill>
                <a:srgbClr val="C00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58" name="십자형 96">
              <a:extLst>
                <a:ext uri="{FF2B5EF4-FFF2-40B4-BE49-F238E27FC236}">
                  <a16:creationId xmlns:a16="http://schemas.microsoft.com/office/drawing/2014/main" id="{AF20CEAB-B6D3-A786-51B3-10CDD5C3A1F0}"/>
                </a:ext>
              </a:extLst>
            </p:cNvPr>
            <p:cNvSpPr/>
            <p:nvPr/>
          </p:nvSpPr>
          <p:spPr>
            <a:xfrm rot="18900000">
              <a:off x="7170873" y="5349870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26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8.33333E-7 0.213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5426-C4B1-D3D3-F024-84DE9D76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Reliability Issues in IFP</a:t>
            </a:r>
            <a:endParaRPr lang="en-US" dirty="0"/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246A2802-39BA-E3C5-B1E1-27136396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1134107"/>
          </a:xfrm>
        </p:spPr>
        <p:txBody>
          <a:bodyPr>
            <a:normAutofit lnSpcReduction="10000"/>
          </a:bodyPr>
          <a:lstStyle/>
          <a:p>
            <a:r>
              <a:rPr lang="en-IN" b="0" dirty="0"/>
              <a:t>Prior IFP approaches cannot leverage ECC and </a:t>
            </a:r>
            <a:br>
              <a:rPr lang="en-IN" b="0" dirty="0"/>
            </a:br>
            <a:r>
              <a:rPr lang="en-IN" b="0" dirty="0"/>
              <a:t>data-randomization techniques as computation is performed within the flash chips during data sensing</a:t>
            </a:r>
            <a:endParaRPr lang="en-US" b="0" dirty="0"/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ACB63606-522A-6800-03F1-3310F606A3CF}"/>
              </a:ext>
            </a:extLst>
          </p:cNvPr>
          <p:cNvSpPr/>
          <p:nvPr/>
        </p:nvSpPr>
        <p:spPr bwMode="auto">
          <a:xfrm>
            <a:off x="2757390" y="2548081"/>
            <a:ext cx="3467100" cy="2919544"/>
          </a:xfrm>
          <a:prstGeom prst="roundRect">
            <a:avLst>
              <a:gd name="adj" fmla="val 6232"/>
            </a:avLst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NAND Flash 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Chip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9D23EF-0FFE-F34E-BA42-2F0D4740ADCC}"/>
              </a:ext>
            </a:extLst>
          </p:cNvPr>
          <p:cNvSpPr/>
          <p:nvPr/>
        </p:nvSpPr>
        <p:spPr bwMode="auto">
          <a:xfrm>
            <a:off x="2989564" y="3348465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B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15719B7-5D9C-84DA-4E67-54CA600C7DC7}"/>
              </a:ext>
            </a:extLst>
          </p:cNvPr>
          <p:cNvSpPr/>
          <p:nvPr/>
        </p:nvSpPr>
        <p:spPr bwMode="auto">
          <a:xfrm>
            <a:off x="2988353" y="4182304"/>
            <a:ext cx="3037090" cy="2815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B97FBE5-09B1-DDF7-512F-D406EBD277CB}"/>
              </a:ext>
            </a:extLst>
          </p:cNvPr>
          <p:cNvSpPr/>
          <p:nvPr/>
        </p:nvSpPr>
        <p:spPr bwMode="auto">
          <a:xfrm>
            <a:off x="2988352" y="3626563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C6FC17-AA9A-A7A8-94D0-812D05109948}"/>
              </a:ext>
            </a:extLst>
          </p:cNvPr>
          <p:cNvSpPr/>
          <p:nvPr/>
        </p:nvSpPr>
        <p:spPr bwMode="auto">
          <a:xfrm>
            <a:off x="2988353" y="3904256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7D842E-39BA-F75C-09DD-0FEC152D4BB1}"/>
              </a:ext>
            </a:extLst>
          </p:cNvPr>
          <p:cNvSpPr txBox="1"/>
          <p:nvPr/>
        </p:nvSpPr>
        <p:spPr>
          <a:xfrm>
            <a:off x="3729036" y="5122634"/>
            <a:ext cx="155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Page Buffer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750A4A0-0190-5D43-3140-9E7E36B70E12}"/>
              </a:ext>
            </a:extLst>
          </p:cNvPr>
          <p:cNvSpPr/>
          <p:nvPr/>
        </p:nvSpPr>
        <p:spPr bwMode="auto">
          <a:xfrm>
            <a:off x="2988352" y="4801590"/>
            <a:ext cx="3035879" cy="296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DB2F91-1F3C-30E1-C592-4E8DF59AE719}"/>
              </a:ext>
            </a:extLst>
          </p:cNvPr>
          <p:cNvGrpSpPr/>
          <p:nvPr/>
        </p:nvGrpSpPr>
        <p:grpSpPr>
          <a:xfrm>
            <a:off x="2989564" y="3073252"/>
            <a:ext cx="3035879" cy="280674"/>
            <a:chOff x="4697987" y="3584777"/>
            <a:chExt cx="3035879" cy="28067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76728AD-E738-D70F-CBC5-0C55E04B556A}"/>
                </a:ext>
              </a:extLst>
            </p:cNvPr>
            <p:cNvSpPr/>
            <p:nvPr/>
          </p:nvSpPr>
          <p:spPr bwMode="auto">
            <a:xfrm>
              <a:off x="4697987" y="3584777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A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십자형 95">
              <a:extLst>
                <a:ext uri="{FF2B5EF4-FFF2-40B4-BE49-F238E27FC236}">
                  <a16:creationId xmlns:a16="http://schemas.microsoft.com/office/drawing/2014/main" id="{64D976DF-D998-274B-FB0E-6A77BAE99E50}"/>
                </a:ext>
              </a:extLst>
            </p:cNvPr>
            <p:cNvSpPr/>
            <p:nvPr/>
          </p:nvSpPr>
          <p:spPr>
            <a:xfrm rot="18900000">
              <a:off x="4837758" y="3617193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0" name="십자형 96">
              <a:extLst>
                <a:ext uri="{FF2B5EF4-FFF2-40B4-BE49-F238E27FC236}">
                  <a16:creationId xmlns:a16="http://schemas.microsoft.com/office/drawing/2014/main" id="{B368C5EE-AA4F-573B-31EF-A6AF9AC97BEF}"/>
                </a:ext>
              </a:extLst>
            </p:cNvPr>
            <p:cNvSpPr/>
            <p:nvPr/>
          </p:nvSpPr>
          <p:spPr>
            <a:xfrm rot="18900000">
              <a:off x="5237102" y="3617194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1" name="십자형 97">
              <a:extLst>
                <a:ext uri="{FF2B5EF4-FFF2-40B4-BE49-F238E27FC236}">
                  <a16:creationId xmlns:a16="http://schemas.microsoft.com/office/drawing/2014/main" id="{BAA75456-5993-C431-FC96-137FC79DF80A}"/>
                </a:ext>
              </a:extLst>
            </p:cNvPr>
            <p:cNvSpPr/>
            <p:nvPr/>
          </p:nvSpPr>
          <p:spPr>
            <a:xfrm rot="18900000">
              <a:off x="7099528" y="3606966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CC87BB5-DB83-88C9-0C43-8EC229696CFE}"/>
              </a:ext>
            </a:extLst>
          </p:cNvPr>
          <p:cNvGrpSpPr/>
          <p:nvPr/>
        </p:nvGrpSpPr>
        <p:grpSpPr>
          <a:xfrm>
            <a:off x="2991856" y="4805929"/>
            <a:ext cx="3035879" cy="280674"/>
            <a:chOff x="4428864" y="3584777"/>
            <a:chExt cx="3035879" cy="2806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A92F4D-891A-19E0-1DE0-68CEAD694D63}"/>
                </a:ext>
              </a:extLst>
            </p:cNvPr>
            <p:cNvSpPr/>
            <p:nvPr/>
          </p:nvSpPr>
          <p:spPr bwMode="auto">
            <a:xfrm>
              <a:off x="4428864" y="3584777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A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4" name="십자형 95">
              <a:extLst>
                <a:ext uri="{FF2B5EF4-FFF2-40B4-BE49-F238E27FC236}">
                  <a16:creationId xmlns:a16="http://schemas.microsoft.com/office/drawing/2014/main" id="{BA720F6B-7A5A-C2B4-9A8A-8F80382AA7CE}"/>
                </a:ext>
              </a:extLst>
            </p:cNvPr>
            <p:cNvSpPr/>
            <p:nvPr/>
          </p:nvSpPr>
          <p:spPr>
            <a:xfrm rot="18900000">
              <a:off x="4609519" y="3617193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" name="십자형 96">
              <a:extLst>
                <a:ext uri="{FF2B5EF4-FFF2-40B4-BE49-F238E27FC236}">
                  <a16:creationId xmlns:a16="http://schemas.microsoft.com/office/drawing/2014/main" id="{4BC7E14F-8B1C-48DB-E88E-6C858F8B12B3}"/>
                </a:ext>
              </a:extLst>
            </p:cNvPr>
            <p:cNvSpPr/>
            <p:nvPr/>
          </p:nvSpPr>
          <p:spPr>
            <a:xfrm rot="18900000">
              <a:off x="4965688" y="3608728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" name="십자형 97">
              <a:extLst>
                <a:ext uri="{FF2B5EF4-FFF2-40B4-BE49-F238E27FC236}">
                  <a16:creationId xmlns:a16="http://schemas.microsoft.com/office/drawing/2014/main" id="{40C68538-C3EB-CDA6-3245-0C2BE32EDE42}"/>
                </a:ext>
              </a:extLst>
            </p:cNvPr>
            <p:cNvSpPr/>
            <p:nvPr/>
          </p:nvSpPr>
          <p:spPr>
            <a:xfrm rot="18900000">
              <a:off x="6827407" y="3615247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cxnSp>
        <p:nvCxnSpPr>
          <p:cNvPr id="32" name="Curved Connector 38">
            <a:extLst>
              <a:ext uri="{FF2B5EF4-FFF2-40B4-BE49-F238E27FC236}">
                <a16:creationId xmlns:a16="http://schemas.microsoft.com/office/drawing/2014/main" id="{3961FC6B-1359-C6E2-C33B-D6BAB0D979E7}"/>
              </a:ext>
            </a:extLst>
          </p:cNvPr>
          <p:cNvCxnSpPr>
            <a:cxnSpLocks/>
            <a:stCxn id="38" idx="3"/>
            <a:endCxn id="48" idx="3"/>
          </p:cNvCxnSpPr>
          <p:nvPr/>
        </p:nvCxnSpPr>
        <p:spPr bwMode="auto">
          <a:xfrm flipH="1">
            <a:off x="6023818" y="3488802"/>
            <a:ext cx="1625" cy="1462616"/>
          </a:xfrm>
          <a:prstGeom prst="curvedConnector3">
            <a:avLst>
              <a:gd name="adj1" fmla="val -34224431"/>
            </a:avLst>
          </a:prstGeom>
          <a:solidFill>
            <a:srgbClr val="C0C0C0"/>
          </a:solidFill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FFE71B1-53CE-3992-2F80-DD0B580195F1}"/>
              </a:ext>
            </a:extLst>
          </p:cNvPr>
          <p:cNvSpPr/>
          <p:nvPr/>
        </p:nvSpPr>
        <p:spPr>
          <a:xfrm>
            <a:off x="6453437" y="3866542"/>
            <a:ext cx="1309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Sensing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FE3AD64-5962-7007-EDCC-3017C5DE3FBB}"/>
              </a:ext>
            </a:extLst>
          </p:cNvPr>
          <p:cNvGrpSpPr/>
          <p:nvPr/>
        </p:nvGrpSpPr>
        <p:grpSpPr>
          <a:xfrm>
            <a:off x="2989564" y="3348465"/>
            <a:ext cx="3035879" cy="280674"/>
            <a:chOff x="4440812" y="3859990"/>
            <a:chExt cx="3035879" cy="28067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3732D09-8F48-326B-B793-283A7AED6A30}"/>
                </a:ext>
              </a:extLst>
            </p:cNvPr>
            <p:cNvSpPr/>
            <p:nvPr/>
          </p:nvSpPr>
          <p:spPr bwMode="auto">
            <a:xfrm>
              <a:off x="4440812" y="3859990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B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0" name="십자형 96">
              <a:extLst>
                <a:ext uri="{FF2B5EF4-FFF2-40B4-BE49-F238E27FC236}">
                  <a16:creationId xmlns:a16="http://schemas.microsoft.com/office/drawing/2014/main" id="{4919E204-CAA6-C03F-507D-5A9168B7C64B}"/>
                </a:ext>
              </a:extLst>
            </p:cNvPr>
            <p:cNvSpPr/>
            <p:nvPr/>
          </p:nvSpPr>
          <p:spPr>
            <a:xfrm rot="18900000">
              <a:off x="7170874" y="3883432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E3B0B76-9E5F-C9ED-DF40-FE43C3950065}"/>
              </a:ext>
            </a:extLst>
          </p:cNvPr>
          <p:cNvGrpSpPr/>
          <p:nvPr/>
        </p:nvGrpSpPr>
        <p:grpSpPr>
          <a:xfrm>
            <a:off x="2991856" y="3349929"/>
            <a:ext cx="3035879" cy="280674"/>
            <a:chOff x="4440812" y="3859990"/>
            <a:chExt cx="3035879" cy="28067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F2C244F-E8C2-207E-72F2-E80905D768A4}"/>
                </a:ext>
              </a:extLst>
            </p:cNvPr>
            <p:cNvSpPr/>
            <p:nvPr/>
          </p:nvSpPr>
          <p:spPr bwMode="auto">
            <a:xfrm>
              <a:off x="4440812" y="3859990"/>
              <a:ext cx="3035879" cy="2806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CH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B</a:t>
              </a:r>
              <a:endPara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8" name="십자형 96">
              <a:extLst>
                <a:ext uri="{FF2B5EF4-FFF2-40B4-BE49-F238E27FC236}">
                  <a16:creationId xmlns:a16="http://schemas.microsoft.com/office/drawing/2014/main" id="{6246852E-3051-E19C-2A0C-E05699438128}"/>
                </a:ext>
              </a:extLst>
            </p:cNvPr>
            <p:cNvSpPr/>
            <p:nvPr/>
          </p:nvSpPr>
          <p:spPr>
            <a:xfrm rot="18900000">
              <a:off x="7170874" y="3883432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4FC9E38-588A-E111-48C9-B281FF16A4C3}"/>
              </a:ext>
            </a:extLst>
          </p:cNvPr>
          <p:cNvGrpSpPr/>
          <p:nvPr/>
        </p:nvGrpSpPr>
        <p:grpSpPr>
          <a:xfrm>
            <a:off x="2987939" y="4811081"/>
            <a:ext cx="3035879" cy="280674"/>
            <a:chOff x="4439187" y="5322606"/>
            <a:chExt cx="3035879" cy="28067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8280AB1-EE15-D42F-C13D-C4E292D72072}"/>
                </a:ext>
              </a:extLst>
            </p:cNvPr>
            <p:cNvGrpSpPr/>
            <p:nvPr/>
          </p:nvGrpSpPr>
          <p:grpSpPr>
            <a:xfrm>
              <a:off x="4439187" y="5322606"/>
              <a:ext cx="3035879" cy="280674"/>
              <a:chOff x="4706097" y="3578238"/>
              <a:chExt cx="3035879" cy="280674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C306319-5E46-F7FC-DB29-83E7BE4F75D0}"/>
                  </a:ext>
                </a:extLst>
              </p:cNvPr>
              <p:cNvSpPr/>
              <p:nvPr/>
            </p:nvSpPr>
            <p:spPr bwMode="auto">
              <a:xfrm>
                <a:off x="4706097" y="3578238"/>
                <a:ext cx="3035879" cy="28067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CH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A  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AND</a:t>
                </a: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 B</a:t>
                </a:r>
                <a:endPara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52" name="십자형 95">
                <a:extLst>
                  <a:ext uri="{FF2B5EF4-FFF2-40B4-BE49-F238E27FC236}">
                    <a16:creationId xmlns:a16="http://schemas.microsoft.com/office/drawing/2014/main" id="{12BE5D59-90E3-6DAD-1363-0769362618EF}"/>
                  </a:ext>
                </a:extLst>
              </p:cNvPr>
              <p:cNvSpPr/>
              <p:nvPr/>
            </p:nvSpPr>
            <p:spPr>
              <a:xfrm rot="18900000">
                <a:off x="4837758" y="3617193"/>
                <a:ext cx="241611" cy="231216"/>
              </a:xfrm>
              <a:prstGeom prst="plus">
                <a:avLst>
                  <a:gd name="adj" fmla="val 33878"/>
                </a:avLst>
              </a:prstGeom>
              <a:solidFill>
                <a:srgbClr val="C00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53" name="십자형 96">
                <a:extLst>
                  <a:ext uri="{FF2B5EF4-FFF2-40B4-BE49-F238E27FC236}">
                    <a16:creationId xmlns:a16="http://schemas.microsoft.com/office/drawing/2014/main" id="{DD130E12-87C2-D332-DED5-86907D46E45F}"/>
                  </a:ext>
                </a:extLst>
              </p:cNvPr>
              <p:cNvSpPr/>
              <p:nvPr/>
            </p:nvSpPr>
            <p:spPr>
              <a:xfrm rot="18900000">
                <a:off x="5237102" y="3617194"/>
                <a:ext cx="241611" cy="231216"/>
              </a:xfrm>
              <a:prstGeom prst="plus">
                <a:avLst>
                  <a:gd name="adj" fmla="val 33878"/>
                </a:avLst>
              </a:prstGeom>
              <a:solidFill>
                <a:srgbClr val="C00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55" name="십자형 97">
                <a:extLst>
                  <a:ext uri="{FF2B5EF4-FFF2-40B4-BE49-F238E27FC236}">
                    <a16:creationId xmlns:a16="http://schemas.microsoft.com/office/drawing/2014/main" id="{00D29650-1B40-C414-BA3A-61A3FE8442B0}"/>
                  </a:ext>
                </a:extLst>
              </p:cNvPr>
              <p:cNvSpPr/>
              <p:nvPr/>
            </p:nvSpPr>
            <p:spPr>
              <a:xfrm rot="18900000">
                <a:off x="7099528" y="3606966"/>
                <a:ext cx="241611" cy="231216"/>
              </a:xfrm>
              <a:prstGeom prst="plus">
                <a:avLst>
                  <a:gd name="adj" fmla="val 33878"/>
                </a:avLst>
              </a:prstGeom>
              <a:solidFill>
                <a:srgbClr val="C00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58" name="십자형 96">
              <a:extLst>
                <a:ext uri="{FF2B5EF4-FFF2-40B4-BE49-F238E27FC236}">
                  <a16:creationId xmlns:a16="http://schemas.microsoft.com/office/drawing/2014/main" id="{AF20CEAB-B6D3-A786-51B3-10CDD5C3A1F0}"/>
                </a:ext>
              </a:extLst>
            </p:cNvPr>
            <p:cNvSpPr/>
            <p:nvPr/>
          </p:nvSpPr>
          <p:spPr>
            <a:xfrm rot="18900000">
              <a:off x="7170873" y="5349870"/>
              <a:ext cx="241611" cy="231216"/>
            </a:xfrm>
            <a:prstGeom prst="plus">
              <a:avLst>
                <a:gd name="adj" fmla="val 33878"/>
              </a:avLst>
            </a:prstGeom>
            <a:solidFill>
              <a:srgbClr val="C0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239377E-8F9C-5FE8-BF50-1ED720CF1292}"/>
              </a:ext>
            </a:extLst>
          </p:cNvPr>
          <p:cNvSpPr txBox="1"/>
          <p:nvPr/>
        </p:nvSpPr>
        <p:spPr>
          <a:xfrm>
            <a:off x="131033" y="870316"/>
            <a:ext cx="8844594" cy="557166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77E8EB9-9FFC-3AB9-2991-036535657D34}"/>
              </a:ext>
            </a:extLst>
          </p:cNvPr>
          <p:cNvSpPr txBox="1">
            <a:spLocks/>
          </p:cNvSpPr>
          <p:nvPr/>
        </p:nvSpPr>
        <p:spPr>
          <a:xfrm>
            <a:off x="149703" y="2953967"/>
            <a:ext cx="8830934" cy="1523427"/>
          </a:xfrm>
          <a:prstGeom prst="roundRect">
            <a:avLst>
              <a:gd name="adj" fmla="val 4777"/>
            </a:avLst>
          </a:prstGeom>
          <a:solidFill>
            <a:srgbClr val="FFE3E1"/>
          </a:solidFill>
          <a:ln w="12700">
            <a:solidFill>
              <a:srgbClr val="1982C3"/>
            </a:solidFill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8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latin typeface="Cambria" panose="02040503050406030204" pitchFamily="18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-228600" algn="ctr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Prior IFP techniques requires the application to be highly error-tolerant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40449-3158-8422-1F82-6D84E537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Our Goal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7F07B5A-1A72-8459-96FA-A739345A3E38}"/>
              </a:ext>
            </a:extLst>
          </p:cNvPr>
          <p:cNvSpPr/>
          <p:nvPr/>
        </p:nvSpPr>
        <p:spPr>
          <a:xfrm>
            <a:off x="112143" y="1850250"/>
            <a:ext cx="8912588" cy="1637826"/>
          </a:xfrm>
          <a:prstGeom prst="rect">
            <a:avLst/>
          </a:prstGeom>
          <a:solidFill>
            <a:srgbClr val="FBF7F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Address the bottleneck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of state-of-the-art IFP techniques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serial sensing of operands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ADCDB6F-892A-6E0F-A3FC-A8BB4A0D3F19}"/>
              </a:ext>
            </a:extLst>
          </p:cNvPr>
          <p:cNvSpPr/>
          <p:nvPr/>
        </p:nvSpPr>
        <p:spPr>
          <a:xfrm>
            <a:off x="112143" y="3853711"/>
            <a:ext cx="8912588" cy="1637826"/>
          </a:xfrm>
          <a:prstGeom prst="rect">
            <a:avLst/>
          </a:prstGeom>
          <a:solidFill>
            <a:srgbClr val="FBF7F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Make IFP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reliable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provide accurate computation results)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68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5426-C4B1-D3D3-F024-84DE9D76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Our Proposal</a:t>
            </a:r>
            <a:endParaRPr lang="en-US" dirty="0"/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246A2802-39BA-E3C5-B1E1-27136396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1786366"/>
          </a:xfrm>
        </p:spPr>
        <p:txBody>
          <a:bodyPr>
            <a:normAutofit/>
          </a:bodyPr>
          <a:lstStyle/>
          <a:p>
            <a:r>
              <a:rPr lang="en-IN" b="0" dirty="0"/>
              <a:t>Flash-Cosmos enables</a:t>
            </a:r>
            <a:endParaRPr lang="en-IN" b="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Computation </a:t>
            </a:r>
            <a:r>
              <a:rPr lang="en-IN" b="0" dirty="0"/>
              <a:t>on </a:t>
            </a:r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multiple operands</a:t>
            </a:r>
            <a:r>
              <a:rPr lang="en-IN" b="0" dirty="0"/>
              <a:t> using a </a:t>
            </a:r>
            <a:br>
              <a:rPr lang="en-IN" b="0" dirty="0"/>
            </a:br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single sensing operation</a:t>
            </a:r>
          </a:p>
          <a:p>
            <a:pPr lvl="1"/>
            <a:r>
              <a:rPr lang="en-IN" b="0" dirty="0"/>
              <a:t>Provide </a:t>
            </a:r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high reliability </a:t>
            </a:r>
            <a:r>
              <a:rPr lang="en-IN" b="0" dirty="0"/>
              <a:t>during </a:t>
            </a:r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in-flash computation</a:t>
            </a:r>
            <a:endParaRPr lang="en-US" b="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ACB63606-522A-6800-03F1-3310F606A3CF}"/>
              </a:ext>
            </a:extLst>
          </p:cNvPr>
          <p:cNvSpPr/>
          <p:nvPr/>
        </p:nvSpPr>
        <p:spPr bwMode="auto">
          <a:xfrm>
            <a:off x="2757838" y="3037380"/>
            <a:ext cx="3467100" cy="2919544"/>
          </a:xfrm>
          <a:prstGeom prst="roundRect">
            <a:avLst>
              <a:gd name="adj" fmla="val 6232"/>
            </a:avLst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NAND Flash 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Chip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9D23EF-0FFE-F34E-BA42-2F0D4740ADCC}"/>
              </a:ext>
            </a:extLst>
          </p:cNvPr>
          <p:cNvSpPr/>
          <p:nvPr/>
        </p:nvSpPr>
        <p:spPr bwMode="auto">
          <a:xfrm>
            <a:off x="2990012" y="3837764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B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15719B7-5D9C-84DA-4E67-54CA600C7DC7}"/>
              </a:ext>
            </a:extLst>
          </p:cNvPr>
          <p:cNvSpPr/>
          <p:nvPr/>
        </p:nvSpPr>
        <p:spPr bwMode="auto">
          <a:xfrm>
            <a:off x="2988801" y="4671603"/>
            <a:ext cx="3037090" cy="2815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C6FC17-AA9A-A7A8-94D0-812D05109948}"/>
              </a:ext>
            </a:extLst>
          </p:cNvPr>
          <p:cNvSpPr/>
          <p:nvPr/>
        </p:nvSpPr>
        <p:spPr bwMode="auto">
          <a:xfrm>
            <a:off x="2988801" y="4393555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7D842E-39BA-F75C-09DD-0FEC152D4BB1}"/>
              </a:ext>
            </a:extLst>
          </p:cNvPr>
          <p:cNvSpPr txBox="1"/>
          <p:nvPr/>
        </p:nvSpPr>
        <p:spPr>
          <a:xfrm>
            <a:off x="3729484" y="5611933"/>
            <a:ext cx="155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Page Buffer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750A4A0-0190-5D43-3140-9E7E36B70E12}"/>
              </a:ext>
            </a:extLst>
          </p:cNvPr>
          <p:cNvSpPr/>
          <p:nvPr/>
        </p:nvSpPr>
        <p:spPr bwMode="auto">
          <a:xfrm>
            <a:off x="2988800" y="5290889"/>
            <a:ext cx="3035879" cy="296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B97FBE5-09B1-DDF7-512F-D406EBD277CB}"/>
              </a:ext>
            </a:extLst>
          </p:cNvPr>
          <p:cNvSpPr/>
          <p:nvPr/>
        </p:nvSpPr>
        <p:spPr bwMode="auto">
          <a:xfrm>
            <a:off x="2988800" y="4115862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76728AD-E738-D70F-CBC5-0C55E04B556A}"/>
              </a:ext>
            </a:extLst>
          </p:cNvPr>
          <p:cNvSpPr/>
          <p:nvPr/>
        </p:nvSpPr>
        <p:spPr bwMode="auto">
          <a:xfrm>
            <a:off x="2990012" y="3562551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69" name="Curved Connector 38">
            <a:extLst>
              <a:ext uri="{FF2B5EF4-FFF2-40B4-BE49-F238E27FC236}">
                <a16:creationId xmlns:a16="http://schemas.microsoft.com/office/drawing/2014/main" id="{090D64F8-1B94-3E9F-8B93-E73FC9068B86}"/>
              </a:ext>
            </a:extLst>
          </p:cNvPr>
          <p:cNvCxnSpPr>
            <a:cxnSpLocks/>
          </p:cNvCxnSpPr>
          <p:nvPr/>
        </p:nvCxnSpPr>
        <p:spPr bwMode="auto">
          <a:xfrm flipH="1">
            <a:off x="6028183" y="3987250"/>
            <a:ext cx="9735" cy="1469155"/>
          </a:xfrm>
          <a:prstGeom prst="curvedConnector3">
            <a:avLst>
              <a:gd name="adj1" fmla="val -5185670"/>
            </a:avLst>
          </a:prstGeom>
          <a:solidFill>
            <a:srgbClr val="C0C0C0"/>
          </a:solidFill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4D643462-7AC1-7BBC-441D-4775C1300C41}"/>
              </a:ext>
            </a:extLst>
          </p:cNvPr>
          <p:cNvSpPr/>
          <p:nvPr/>
        </p:nvSpPr>
        <p:spPr>
          <a:xfrm>
            <a:off x="6256851" y="4396723"/>
            <a:ext cx="1309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Sensing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732D09-8F48-326B-B793-283A7AED6A30}"/>
              </a:ext>
            </a:extLst>
          </p:cNvPr>
          <p:cNvSpPr/>
          <p:nvPr/>
        </p:nvSpPr>
        <p:spPr bwMode="auto">
          <a:xfrm>
            <a:off x="2990012" y="3843224"/>
            <a:ext cx="3035879" cy="2752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B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FD592E2-A14E-6B07-F1A9-EB9EE10C9D7E}"/>
              </a:ext>
            </a:extLst>
          </p:cNvPr>
          <p:cNvSpPr/>
          <p:nvPr/>
        </p:nvSpPr>
        <p:spPr bwMode="auto">
          <a:xfrm>
            <a:off x="2990012" y="3560099"/>
            <a:ext cx="303587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7D1B3E2-A321-9F53-622F-11044CF1C8E9}"/>
              </a:ext>
            </a:extLst>
          </p:cNvPr>
          <p:cNvSpPr/>
          <p:nvPr/>
        </p:nvSpPr>
        <p:spPr bwMode="auto">
          <a:xfrm>
            <a:off x="2988800" y="4116049"/>
            <a:ext cx="3037089" cy="2806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C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D41D0A0-7A8B-CE33-C0A7-34736F11BAC5}"/>
              </a:ext>
            </a:extLst>
          </p:cNvPr>
          <p:cNvSpPr/>
          <p:nvPr/>
        </p:nvSpPr>
        <p:spPr bwMode="auto">
          <a:xfrm>
            <a:off x="2992923" y="5298002"/>
            <a:ext cx="3035879" cy="2815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 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AND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B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AND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C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8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1.94444E-6 0.25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1.94444E-6 0.212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-1.94444E-6 0.172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38" grpId="0" animBg="1"/>
      <p:bldP spid="72" grpId="0" animBg="1"/>
      <p:bldP spid="73" grpId="0" animBg="1"/>
      <p:bldP spid="7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60D1F9-9212-2D45-90EF-EDC817A9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1133FC-0FE8-0946-AB0D-6EF7893C7DC5}"/>
              </a:ext>
            </a:extLst>
          </p:cNvPr>
          <p:cNvSpPr/>
          <p:nvPr/>
        </p:nvSpPr>
        <p:spPr>
          <a:xfrm>
            <a:off x="169011" y="970059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Motivation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0E7B37-6684-1A4C-B53C-84BECF24DDA8}"/>
              </a:ext>
            </a:extLst>
          </p:cNvPr>
          <p:cNvSpPr/>
          <p:nvPr/>
        </p:nvSpPr>
        <p:spPr>
          <a:xfrm>
            <a:off x="169011" y="2068664"/>
            <a:ext cx="8823914" cy="70766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Background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A9011E7-C9BC-194E-93C2-6A4DE5AEBD1C}"/>
              </a:ext>
            </a:extLst>
          </p:cNvPr>
          <p:cNvSpPr/>
          <p:nvPr/>
        </p:nvSpPr>
        <p:spPr>
          <a:xfrm>
            <a:off x="160043" y="3167269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Flash-Cosmos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7B26EDE-586D-884B-BFE4-2CBBDF1B59B8}"/>
              </a:ext>
            </a:extLst>
          </p:cNvPr>
          <p:cNvSpPr/>
          <p:nvPr/>
        </p:nvSpPr>
        <p:spPr>
          <a:xfrm>
            <a:off x="160043" y="4265874"/>
            <a:ext cx="8823914" cy="70766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Evaluation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E098C2-A80A-F146-9159-8778760AA3B7}"/>
              </a:ext>
            </a:extLst>
          </p:cNvPr>
          <p:cNvSpPr/>
          <p:nvPr/>
        </p:nvSpPr>
        <p:spPr>
          <a:xfrm>
            <a:off x="160043" y="5364479"/>
            <a:ext cx="8823914" cy="70766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65690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B4662-A769-EDAC-9B08-DF930D74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NAND Flash Basics: A Flash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8AEA-FB3A-6389-8498-16BC7A7E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A flash cell stores data by adjusting the </a:t>
            </a:r>
            <a:r>
              <a:rPr lang="en-CH" dirty="0">
                <a:solidFill>
                  <a:schemeClr val="accent1"/>
                </a:solidFill>
              </a:rPr>
              <a:t>amount of charge </a:t>
            </a:r>
            <a:r>
              <a:rPr lang="en-CH" dirty="0"/>
              <a:t>in the cell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A9BE76-316C-6AA2-D293-201EC44EFE79}"/>
              </a:ext>
            </a:extLst>
          </p:cNvPr>
          <p:cNvGrpSpPr/>
          <p:nvPr/>
        </p:nvGrpSpPr>
        <p:grpSpPr>
          <a:xfrm>
            <a:off x="1115474" y="1926890"/>
            <a:ext cx="2988324" cy="2026624"/>
            <a:chOff x="1115474" y="1650844"/>
            <a:chExt cx="2988324" cy="20266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C950E47-2948-E218-8600-99E73695AD75}"/>
                </a:ext>
              </a:extLst>
            </p:cNvPr>
            <p:cNvSpPr txBox="1"/>
            <p:nvPr/>
          </p:nvSpPr>
          <p:spPr>
            <a:xfrm>
              <a:off x="1115474" y="3061915"/>
              <a:ext cx="2988324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Erased Cell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(Low Charge Level)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" name="타원 299">
              <a:extLst>
                <a:ext uri="{FF2B5EF4-FFF2-40B4-BE49-F238E27FC236}">
                  <a16:creationId xmlns:a16="http://schemas.microsoft.com/office/drawing/2014/main" id="{B87899F4-6B53-60A2-4933-371DC85102E3}"/>
                </a:ext>
              </a:extLst>
            </p:cNvPr>
            <p:cNvSpPr/>
            <p:nvPr/>
          </p:nvSpPr>
          <p:spPr>
            <a:xfrm>
              <a:off x="1967037" y="1650844"/>
              <a:ext cx="1285199" cy="12819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7DE648-2A1A-AD69-52F3-0B8B25A8B3CB}"/>
              </a:ext>
            </a:extLst>
          </p:cNvPr>
          <p:cNvGrpSpPr/>
          <p:nvPr/>
        </p:nvGrpSpPr>
        <p:grpSpPr>
          <a:xfrm>
            <a:off x="5040202" y="1926890"/>
            <a:ext cx="2988324" cy="2026624"/>
            <a:chOff x="5040202" y="1650844"/>
            <a:chExt cx="2988324" cy="20266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1C5098-2F55-DCD0-4035-DEF8021C7835}"/>
                </a:ext>
              </a:extLst>
            </p:cNvPr>
            <p:cNvSpPr txBox="1"/>
            <p:nvPr/>
          </p:nvSpPr>
          <p:spPr>
            <a:xfrm>
              <a:off x="5040202" y="3061915"/>
              <a:ext cx="2988324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Programmed Cell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(High Charge Level)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2" name="타원 299">
              <a:extLst>
                <a:ext uri="{FF2B5EF4-FFF2-40B4-BE49-F238E27FC236}">
                  <a16:creationId xmlns:a16="http://schemas.microsoft.com/office/drawing/2014/main" id="{E1CC8831-2260-02FC-4A07-355018A60666}"/>
                </a:ext>
              </a:extLst>
            </p:cNvPr>
            <p:cNvSpPr/>
            <p:nvPr/>
          </p:nvSpPr>
          <p:spPr>
            <a:xfrm>
              <a:off x="5891765" y="1650844"/>
              <a:ext cx="1285199" cy="128197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8AEA67-5B70-308C-F2E2-AB663FEBD44B}"/>
              </a:ext>
            </a:extLst>
          </p:cNvPr>
          <p:cNvGrpSpPr/>
          <p:nvPr/>
        </p:nvGrpSpPr>
        <p:grpSpPr>
          <a:xfrm>
            <a:off x="1115474" y="4120285"/>
            <a:ext cx="7023522" cy="2271555"/>
            <a:chOff x="1115474" y="3844239"/>
            <a:chExt cx="7023522" cy="2271555"/>
          </a:xfrm>
        </p:grpSpPr>
        <p:sp>
          <p:nvSpPr>
            <p:cNvPr id="35" name="Down Arrow 34">
              <a:extLst>
                <a:ext uri="{FF2B5EF4-FFF2-40B4-BE49-F238E27FC236}">
                  <a16:creationId xmlns:a16="http://schemas.microsoft.com/office/drawing/2014/main" id="{30C9F20A-9ABF-D74B-C544-EFA47FEA1BD3}"/>
                </a:ext>
              </a:extLst>
            </p:cNvPr>
            <p:cNvSpPr/>
            <p:nvPr/>
          </p:nvSpPr>
          <p:spPr>
            <a:xfrm>
              <a:off x="2260315" y="3844239"/>
              <a:ext cx="708917" cy="6575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Down Arrow 35">
              <a:extLst>
                <a:ext uri="{FF2B5EF4-FFF2-40B4-BE49-F238E27FC236}">
                  <a16:creationId xmlns:a16="http://schemas.microsoft.com/office/drawing/2014/main" id="{780550EE-0828-1AD5-9060-5886910386FE}"/>
                </a:ext>
              </a:extLst>
            </p:cNvPr>
            <p:cNvSpPr/>
            <p:nvPr/>
          </p:nvSpPr>
          <p:spPr>
            <a:xfrm>
              <a:off x="6179905" y="3844239"/>
              <a:ext cx="708917" cy="6575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085BA2A-D88A-83D7-1AD7-BB80C4B438D5}"/>
                </a:ext>
              </a:extLst>
            </p:cNvPr>
            <p:cNvSpPr txBox="1"/>
            <p:nvPr/>
          </p:nvSpPr>
          <p:spPr>
            <a:xfrm>
              <a:off x="3077838" y="3988346"/>
              <a:ext cx="298832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Activation</a:t>
              </a:r>
              <a:endParaRPr kumimoji="0" lang="ko-KR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39" name="그룹 835">
              <a:extLst>
                <a:ext uri="{FF2B5EF4-FFF2-40B4-BE49-F238E27FC236}">
                  <a16:creationId xmlns:a16="http://schemas.microsoft.com/office/drawing/2014/main" id="{DDEBB10B-7E35-6817-B638-57183281C32C}"/>
                </a:ext>
              </a:extLst>
            </p:cNvPr>
            <p:cNvGrpSpPr/>
            <p:nvPr/>
          </p:nvGrpSpPr>
          <p:grpSpPr>
            <a:xfrm>
              <a:off x="1870695" y="4769831"/>
              <a:ext cx="1477881" cy="530507"/>
              <a:chOff x="5890169" y="4312037"/>
              <a:chExt cx="1895988" cy="1103725"/>
            </a:xfrm>
          </p:grpSpPr>
          <p:grpSp>
            <p:nvGrpSpPr>
              <p:cNvPr id="42" name="그룹 822">
                <a:extLst>
                  <a:ext uri="{FF2B5EF4-FFF2-40B4-BE49-F238E27FC236}">
                    <a16:creationId xmlns:a16="http://schemas.microsoft.com/office/drawing/2014/main" id="{27D9802B-E4DE-F2A7-0E45-FC0B768A25CC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45" name="직선 연결선 771">
                  <a:extLst>
                    <a:ext uri="{FF2B5EF4-FFF2-40B4-BE49-F238E27FC236}">
                      <a16:creationId xmlns:a16="http://schemas.microsoft.com/office/drawing/2014/main" id="{6A1E1823-7909-865A-8C6B-E63A7E2613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직선 연결선 789">
                  <a:extLst>
                    <a:ext uri="{FF2B5EF4-FFF2-40B4-BE49-F238E27FC236}">
                      <a16:creationId xmlns:a16="http://schemas.microsoft.com/office/drawing/2014/main" id="{F7F84726-CDFF-6839-D6BA-D1952FE4A9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직선 연결선 792">
                  <a:extLst>
                    <a:ext uri="{FF2B5EF4-FFF2-40B4-BE49-F238E27FC236}">
                      <a16:creationId xmlns:a16="http://schemas.microsoft.com/office/drawing/2014/main" id="{D2FDB726-09D1-8E5E-98EF-94D76B9BB5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직선 연결선 807">
                  <a:extLst>
                    <a:ext uri="{FF2B5EF4-FFF2-40B4-BE49-F238E27FC236}">
                      <a16:creationId xmlns:a16="http://schemas.microsoft.com/office/drawing/2014/main" id="{8BCE4B49-81FE-B413-14BA-FCE45FAB4D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직선 연결선 810">
                  <a:extLst>
                    <a:ext uri="{FF2B5EF4-FFF2-40B4-BE49-F238E27FC236}">
                      <a16:creationId xmlns:a16="http://schemas.microsoft.com/office/drawing/2014/main" id="{0D5213C8-CEC7-0291-F5E6-59029D0E54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직선 연결선 815">
                  <a:extLst>
                    <a:ext uri="{FF2B5EF4-FFF2-40B4-BE49-F238E27FC236}">
                      <a16:creationId xmlns:a16="http://schemas.microsoft.com/office/drawing/2014/main" id="{3A4EE30C-D460-3EB3-5336-03DD96AADD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직선 연결선 819">
                  <a:extLst>
                    <a:ext uri="{FF2B5EF4-FFF2-40B4-BE49-F238E27FC236}">
                      <a16:creationId xmlns:a16="http://schemas.microsoft.com/office/drawing/2014/main" id="{216D47BB-C1BD-C246-A2E2-7612280CAA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직선 연결선 826">
                <a:extLst>
                  <a:ext uri="{FF2B5EF4-FFF2-40B4-BE49-F238E27FC236}">
                    <a16:creationId xmlns:a16="http://schemas.microsoft.com/office/drawing/2014/main" id="{4B82898F-ED8F-41D1-5B83-F6A248C67B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832">
                <a:extLst>
                  <a:ext uri="{FF2B5EF4-FFF2-40B4-BE49-F238E27FC236}">
                    <a16:creationId xmlns:a16="http://schemas.microsoft.com/office/drawing/2014/main" id="{DDD1B199-8ACE-9552-BC22-E2DAE6F475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그룹 761">
              <a:extLst>
                <a:ext uri="{FF2B5EF4-FFF2-40B4-BE49-F238E27FC236}">
                  <a16:creationId xmlns:a16="http://schemas.microsoft.com/office/drawing/2014/main" id="{16E00A7A-ACE4-56C3-5C0D-F0EF94B08AAB}"/>
                </a:ext>
              </a:extLst>
            </p:cNvPr>
            <p:cNvGrpSpPr/>
            <p:nvPr/>
          </p:nvGrpSpPr>
          <p:grpSpPr>
            <a:xfrm>
              <a:off x="5815165" y="4868016"/>
              <a:ext cx="1438395" cy="298725"/>
              <a:chOff x="5608137" y="3394157"/>
              <a:chExt cx="338599" cy="70817"/>
            </a:xfrm>
          </p:grpSpPr>
          <p:grpSp>
            <p:nvGrpSpPr>
              <p:cNvPr id="56" name="그룹 753">
                <a:extLst>
                  <a:ext uri="{FF2B5EF4-FFF2-40B4-BE49-F238E27FC236}">
                    <a16:creationId xmlns:a16="http://schemas.microsoft.com/office/drawing/2014/main" id="{E9E80999-D225-8FDB-41EF-D7AD423298CF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59" name="타원 750">
                  <a:extLst>
                    <a:ext uri="{FF2B5EF4-FFF2-40B4-BE49-F238E27FC236}">
                      <a16:creationId xmlns:a16="http://schemas.microsoft.com/office/drawing/2014/main" id="{BD5113FB-645E-2407-245E-871847065EBF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60" name="타원 751">
                  <a:extLst>
                    <a:ext uri="{FF2B5EF4-FFF2-40B4-BE49-F238E27FC236}">
                      <a16:creationId xmlns:a16="http://schemas.microsoft.com/office/drawing/2014/main" id="{7214A0A5-38C2-9362-4CD2-D26A5FAD3809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61" name="직선 연결선 752">
                  <a:extLst>
                    <a:ext uri="{FF2B5EF4-FFF2-40B4-BE49-F238E27FC236}">
                      <a16:creationId xmlns:a16="http://schemas.microsoft.com/office/drawing/2014/main" id="{EFD7EE85-0C17-857C-8B22-39191E2CC3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chemeClr val="tx1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" name="직선 연결선 754">
                <a:extLst>
                  <a:ext uri="{FF2B5EF4-FFF2-40B4-BE49-F238E27FC236}">
                    <a16:creationId xmlns:a16="http://schemas.microsoft.com/office/drawing/2014/main" id="{9F9F121B-D2DF-6677-C4A7-8D59332017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756">
                <a:extLst>
                  <a:ext uri="{FF2B5EF4-FFF2-40B4-BE49-F238E27FC236}">
                    <a16:creationId xmlns:a16="http://schemas.microsoft.com/office/drawing/2014/main" id="{DF49440D-0BFC-25B6-407A-1BA010A8DB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6ADFEF2-D605-032A-B45B-B81E6DAE3EA8}"/>
                </a:ext>
              </a:extLst>
            </p:cNvPr>
            <p:cNvSpPr txBox="1"/>
            <p:nvPr/>
          </p:nvSpPr>
          <p:spPr>
            <a:xfrm>
              <a:off x="1115474" y="5654129"/>
              <a:ext cx="298832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Operates as a </a:t>
              </a:r>
              <a:r>
                <a:rPr kumimoji="0" lang="en-US" altLang="ko-KR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resistor</a:t>
              </a:r>
              <a:endParaRPr kumimoji="0" lang="ko-KR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4F9DFC-6C01-6B85-63EE-2561FDA6B6FC}"/>
                </a:ext>
              </a:extLst>
            </p:cNvPr>
            <p:cNvSpPr txBox="1"/>
            <p:nvPr/>
          </p:nvSpPr>
          <p:spPr>
            <a:xfrm>
              <a:off x="4851840" y="5500241"/>
              <a:ext cx="3287156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Operates as an </a:t>
              </a:r>
              <a:r>
                <a:rPr kumimoji="0" lang="en-US" altLang="ko-KR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open switch</a:t>
              </a:r>
              <a:endParaRPr kumimoji="0" lang="ko-KR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30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B4662-A769-EDAC-9B08-DF930D74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NAND Flash Basics: A NAND 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8AEA-FB3A-6389-8498-16BC7A7E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A set of flash cells are </a:t>
            </a:r>
            <a:r>
              <a:rPr lang="en-CH" dirty="0">
                <a:solidFill>
                  <a:schemeClr val="accent1"/>
                </a:solidFill>
              </a:rPr>
              <a:t>serially connected</a:t>
            </a:r>
            <a:r>
              <a:rPr lang="en-IN" dirty="0"/>
              <a:t> to form </a:t>
            </a:r>
            <a:r>
              <a:rPr lang="en-CH" dirty="0"/>
              <a:t>a </a:t>
            </a:r>
            <a:r>
              <a:rPr lang="en-CH" dirty="0">
                <a:solidFill>
                  <a:schemeClr val="accent1"/>
                </a:solidFill>
              </a:rPr>
              <a:t>NAND </a:t>
            </a:r>
            <a:r>
              <a:rPr lang="en-IN" dirty="0">
                <a:solidFill>
                  <a:schemeClr val="accent1"/>
                </a:solidFill>
              </a:rPr>
              <a:t>S</a:t>
            </a:r>
            <a:r>
              <a:rPr lang="en-CH" dirty="0">
                <a:solidFill>
                  <a:schemeClr val="accent1"/>
                </a:solidFill>
              </a:rPr>
              <a:t>tring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82D9F0-606A-24AC-6CE3-F7549063EAD1}"/>
              </a:ext>
            </a:extLst>
          </p:cNvPr>
          <p:cNvCxnSpPr>
            <a:cxnSpLocks/>
          </p:cNvCxnSpPr>
          <p:nvPr/>
        </p:nvCxnSpPr>
        <p:spPr>
          <a:xfrm>
            <a:off x="3757340" y="2159850"/>
            <a:ext cx="0" cy="431514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299">
            <a:extLst>
              <a:ext uri="{FF2B5EF4-FFF2-40B4-BE49-F238E27FC236}">
                <a16:creationId xmlns:a16="http://schemas.microsoft.com/office/drawing/2014/main" id="{B87899F4-6B53-60A2-4933-371DC85102E3}"/>
              </a:ext>
            </a:extLst>
          </p:cNvPr>
          <p:cNvSpPr/>
          <p:nvPr/>
        </p:nvSpPr>
        <p:spPr>
          <a:xfrm>
            <a:off x="3477588" y="2392861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타원 299">
            <a:extLst>
              <a:ext uri="{FF2B5EF4-FFF2-40B4-BE49-F238E27FC236}">
                <a16:creationId xmlns:a16="http://schemas.microsoft.com/office/drawing/2014/main" id="{B6DBD72A-FCD1-ECB2-724E-9C5132B1B33E}"/>
              </a:ext>
            </a:extLst>
          </p:cNvPr>
          <p:cNvSpPr/>
          <p:nvPr/>
        </p:nvSpPr>
        <p:spPr>
          <a:xfrm>
            <a:off x="3477588" y="3055544"/>
            <a:ext cx="559503" cy="5581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타원 299">
            <a:extLst>
              <a:ext uri="{FF2B5EF4-FFF2-40B4-BE49-F238E27FC236}">
                <a16:creationId xmlns:a16="http://schemas.microsoft.com/office/drawing/2014/main" id="{E73069B9-06A4-F505-1E7E-58E4BEFB993E}"/>
              </a:ext>
            </a:extLst>
          </p:cNvPr>
          <p:cNvSpPr/>
          <p:nvPr/>
        </p:nvSpPr>
        <p:spPr>
          <a:xfrm>
            <a:off x="3477588" y="3718227"/>
            <a:ext cx="559503" cy="5581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타원 299">
            <a:extLst>
              <a:ext uri="{FF2B5EF4-FFF2-40B4-BE49-F238E27FC236}">
                <a16:creationId xmlns:a16="http://schemas.microsoft.com/office/drawing/2014/main" id="{60785298-7C78-E901-9A82-120C4FA94D18}"/>
              </a:ext>
            </a:extLst>
          </p:cNvPr>
          <p:cNvSpPr/>
          <p:nvPr/>
        </p:nvSpPr>
        <p:spPr>
          <a:xfrm>
            <a:off x="3477588" y="438091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타원 299">
            <a:extLst>
              <a:ext uri="{FF2B5EF4-FFF2-40B4-BE49-F238E27FC236}">
                <a16:creationId xmlns:a16="http://schemas.microsoft.com/office/drawing/2014/main" id="{78AFF248-8115-D1C2-EE4A-DB91B982DE97}"/>
              </a:ext>
            </a:extLst>
          </p:cNvPr>
          <p:cNvSpPr/>
          <p:nvPr/>
        </p:nvSpPr>
        <p:spPr>
          <a:xfrm>
            <a:off x="3477588" y="5552164"/>
            <a:ext cx="559503" cy="5581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1A1D41-312B-DE8B-E974-8168D9410234}"/>
              </a:ext>
            </a:extLst>
          </p:cNvPr>
          <p:cNvCxnSpPr/>
          <p:nvPr/>
        </p:nvCxnSpPr>
        <p:spPr>
          <a:xfrm>
            <a:off x="3747065" y="2167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397BB7-2EB7-2023-16BF-9273E0BED4B7}"/>
              </a:ext>
            </a:extLst>
          </p:cNvPr>
          <p:cNvCxnSpPr>
            <a:cxnSpLocks/>
          </p:cNvCxnSpPr>
          <p:nvPr/>
        </p:nvCxnSpPr>
        <p:spPr>
          <a:xfrm flipH="1" flipV="1">
            <a:off x="4336172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60AFB78-9FA4-2C19-DD30-FB6AAC42A765}"/>
              </a:ext>
            </a:extLst>
          </p:cNvPr>
          <p:cNvSpPr txBox="1"/>
          <p:nvPr/>
        </p:nvSpPr>
        <p:spPr>
          <a:xfrm>
            <a:off x="2852057" y="1573749"/>
            <a:ext cx="29883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Bitline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(BL)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1F3EDF-AB53-45C0-0E7A-8AD288282898}"/>
              </a:ext>
            </a:extLst>
          </p:cNvPr>
          <p:cNvSpPr txBox="1"/>
          <p:nvPr/>
        </p:nvSpPr>
        <p:spPr>
          <a:xfrm rot="16200000">
            <a:off x="3557180" y="5108346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9B07BC-44D8-CAB8-B9BD-3412E078CD6D}"/>
              </a:ext>
            </a:extLst>
          </p:cNvPr>
          <p:cNvSpPr txBox="1"/>
          <p:nvPr/>
        </p:nvSpPr>
        <p:spPr>
          <a:xfrm>
            <a:off x="1382855" y="6178637"/>
            <a:ext cx="29883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NAND String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542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B4662-A769-EDAC-9B08-DF930D74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NAND Flash Basics: Read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8AEA-FB3A-6389-8498-16BC7A7E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NAND flash memory reads data by </a:t>
            </a:r>
            <a:r>
              <a:rPr lang="en-CH" dirty="0">
                <a:solidFill>
                  <a:schemeClr val="accent1"/>
                </a:solidFill>
              </a:rPr>
              <a:t>checking the bitline current</a:t>
            </a:r>
            <a:r>
              <a:rPr lang="en-CH" dirty="0"/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82D9F0-606A-24AC-6CE3-F7549063EAD1}"/>
              </a:ext>
            </a:extLst>
          </p:cNvPr>
          <p:cNvCxnSpPr>
            <a:cxnSpLocks/>
          </p:cNvCxnSpPr>
          <p:nvPr/>
        </p:nvCxnSpPr>
        <p:spPr>
          <a:xfrm>
            <a:off x="3757340" y="2159850"/>
            <a:ext cx="0" cy="431514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299">
            <a:extLst>
              <a:ext uri="{FF2B5EF4-FFF2-40B4-BE49-F238E27FC236}">
                <a16:creationId xmlns:a16="http://schemas.microsoft.com/office/drawing/2014/main" id="{B87899F4-6B53-60A2-4933-371DC85102E3}"/>
              </a:ext>
            </a:extLst>
          </p:cNvPr>
          <p:cNvSpPr/>
          <p:nvPr/>
        </p:nvSpPr>
        <p:spPr>
          <a:xfrm>
            <a:off x="3477588" y="2392861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타원 299">
            <a:extLst>
              <a:ext uri="{FF2B5EF4-FFF2-40B4-BE49-F238E27FC236}">
                <a16:creationId xmlns:a16="http://schemas.microsoft.com/office/drawing/2014/main" id="{B6DBD72A-FCD1-ECB2-724E-9C5132B1B33E}"/>
              </a:ext>
            </a:extLst>
          </p:cNvPr>
          <p:cNvSpPr/>
          <p:nvPr/>
        </p:nvSpPr>
        <p:spPr>
          <a:xfrm>
            <a:off x="3477588" y="3055544"/>
            <a:ext cx="559503" cy="5581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타원 299">
            <a:extLst>
              <a:ext uri="{FF2B5EF4-FFF2-40B4-BE49-F238E27FC236}">
                <a16:creationId xmlns:a16="http://schemas.microsoft.com/office/drawing/2014/main" id="{E73069B9-06A4-F505-1E7E-58E4BEFB993E}"/>
              </a:ext>
            </a:extLst>
          </p:cNvPr>
          <p:cNvSpPr/>
          <p:nvPr/>
        </p:nvSpPr>
        <p:spPr>
          <a:xfrm>
            <a:off x="3477588" y="3718227"/>
            <a:ext cx="559503" cy="5581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타원 299">
            <a:extLst>
              <a:ext uri="{FF2B5EF4-FFF2-40B4-BE49-F238E27FC236}">
                <a16:creationId xmlns:a16="http://schemas.microsoft.com/office/drawing/2014/main" id="{60785298-7C78-E901-9A82-120C4FA94D18}"/>
              </a:ext>
            </a:extLst>
          </p:cNvPr>
          <p:cNvSpPr/>
          <p:nvPr/>
        </p:nvSpPr>
        <p:spPr>
          <a:xfrm>
            <a:off x="3477588" y="438091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타원 299">
            <a:extLst>
              <a:ext uri="{FF2B5EF4-FFF2-40B4-BE49-F238E27FC236}">
                <a16:creationId xmlns:a16="http://schemas.microsoft.com/office/drawing/2014/main" id="{78AFF248-8115-D1C2-EE4A-DB91B982DE97}"/>
              </a:ext>
            </a:extLst>
          </p:cNvPr>
          <p:cNvSpPr/>
          <p:nvPr/>
        </p:nvSpPr>
        <p:spPr>
          <a:xfrm>
            <a:off x="3477588" y="5552164"/>
            <a:ext cx="559503" cy="5581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1A1D41-312B-DE8B-E974-8168D9410234}"/>
              </a:ext>
            </a:extLst>
          </p:cNvPr>
          <p:cNvCxnSpPr/>
          <p:nvPr/>
        </p:nvCxnSpPr>
        <p:spPr>
          <a:xfrm>
            <a:off x="3747065" y="2167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397BB7-2EB7-2023-16BF-9273E0BED4B7}"/>
              </a:ext>
            </a:extLst>
          </p:cNvPr>
          <p:cNvCxnSpPr>
            <a:cxnSpLocks/>
          </p:cNvCxnSpPr>
          <p:nvPr/>
        </p:nvCxnSpPr>
        <p:spPr>
          <a:xfrm flipH="1" flipV="1">
            <a:off x="4336172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60AFB78-9FA4-2C19-DD30-FB6AAC42A765}"/>
              </a:ext>
            </a:extLst>
          </p:cNvPr>
          <p:cNvSpPr txBox="1"/>
          <p:nvPr/>
        </p:nvSpPr>
        <p:spPr>
          <a:xfrm>
            <a:off x="2852057" y="1573749"/>
            <a:ext cx="29883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Bitline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(BL)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" name="그룹 835">
            <a:extLst>
              <a:ext uri="{FF2B5EF4-FFF2-40B4-BE49-F238E27FC236}">
                <a16:creationId xmlns:a16="http://schemas.microsoft.com/office/drawing/2014/main" id="{C3C9A569-EE85-C430-6565-861429069D0C}"/>
              </a:ext>
            </a:extLst>
          </p:cNvPr>
          <p:cNvGrpSpPr/>
          <p:nvPr/>
        </p:nvGrpSpPr>
        <p:grpSpPr>
          <a:xfrm rot="16200000">
            <a:off x="3473969" y="3204383"/>
            <a:ext cx="566744" cy="268733"/>
            <a:chOff x="5890169" y="4312037"/>
            <a:chExt cx="1895988" cy="1103725"/>
          </a:xfrm>
        </p:grpSpPr>
        <p:grpSp>
          <p:nvGrpSpPr>
            <p:cNvPr id="10" name="그룹 822">
              <a:extLst>
                <a:ext uri="{FF2B5EF4-FFF2-40B4-BE49-F238E27FC236}">
                  <a16:creationId xmlns:a16="http://schemas.microsoft.com/office/drawing/2014/main" id="{5F63CB1E-55E6-ADEE-3E52-32CE5BA139F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4" name="직선 연결선 771">
                <a:extLst>
                  <a:ext uri="{FF2B5EF4-FFF2-40B4-BE49-F238E27FC236}">
                    <a16:creationId xmlns:a16="http://schemas.microsoft.com/office/drawing/2014/main" id="{D665F3A7-394D-2AED-1409-8AB639E4D2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789">
                <a:extLst>
                  <a:ext uri="{FF2B5EF4-FFF2-40B4-BE49-F238E27FC236}">
                    <a16:creationId xmlns:a16="http://schemas.microsoft.com/office/drawing/2014/main" id="{7F4521F1-4595-16D4-D24E-4BFFE8CBF8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792">
                <a:extLst>
                  <a:ext uri="{FF2B5EF4-FFF2-40B4-BE49-F238E27FC236}">
                    <a16:creationId xmlns:a16="http://schemas.microsoft.com/office/drawing/2014/main" id="{6E972BC2-7BAE-CE30-4B74-EF4886F111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807">
                <a:extLst>
                  <a:ext uri="{FF2B5EF4-FFF2-40B4-BE49-F238E27FC236}">
                    <a16:creationId xmlns:a16="http://schemas.microsoft.com/office/drawing/2014/main" id="{66F3CD48-5DE6-127C-0A40-3AD08E59D2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810">
                <a:extLst>
                  <a:ext uri="{FF2B5EF4-FFF2-40B4-BE49-F238E27FC236}">
                    <a16:creationId xmlns:a16="http://schemas.microsoft.com/office/drawing/2014/main" id="{8F788AD6-B379-7671-4A98-B7BCB2B957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815">
                <a:extLst>
                  <a:ext uri="{FF2B5EF4-FFF2-40B4-BE49-F238E27FC236}">
                    <a16:creationId xmlns:a16="http://schemas.microsoft.com/office/drawing/2014/main" id="{8F3CDDCB-D6A1-C834-4342-61985D37D4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819">
                <a:extLst>
                  <a:ext uri="{FF2B5EF4-FFF2-40B4-BE49-F238E27FC236}">
                    <a16:creationId xmlns:a16="http://schemas.microsoft.com/office/drawing/2014/main" id="{6817FAAE-9001-E6C1-1DD9-DAF0F6DAD9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직선 연결선 826">
              <a:extLst>
                <a:ext uri="{FF2B5EF4-FFF2-40B4-BE49-F238E27FC236}">
                  <a16:creationId xmlns:a16="http://schemas.microsoft.com/office/drawing/2014/main" id="{ECC9A83D-6F37-C121-8A11-B6F80EF4E4A8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832">
              <a:extLst>
                <a:ext uri="{FF2B5EF4-FFF2-40B4-BE49-F238E27FC236}">
                  <a16:creationId xmlns:a16="http://schemas.microsoft.com/office/drawing/2014/main" id="{E540CF89-5674-7E76-00C9-69AB5CE81E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835">
            <a:extLst>
              <a:ext uri="{FF2B5EF4-FFF2-40B4-BE49-F238E27FC236}">
                <a16:creationId xmlns:a16="http://schemas.microsoft.com/office/drawing/2014/main" id="{3AE03003-8789-5602-534D-724E8EC598CD}"/>
              </a:ext>
            </a:extLst>
          </p:cNvPr>
          <p:cNvGrpSpPr/>
          <p:nvPr/>
        </p:nvGrpSpPr>
        <p:grpSpPr>
          <a:xfrm rot="16200000">
            <a:off x="3475155" y="3861299"/>
            <a:ext cx="564373" cy="268733"/>
            <a:chOff x="5890169" y="4312037"/>
            <a:chExt cx="1895988" cy="1103725"/>
          </a:xfrm>
        </p:grpSpPr>
        <p:grpSp>
          <p:nvGrpSpPr>
            <p:cNvPr id="27" name="그룹 822">
              <a:extLst>
                <a:ext uri="{FF2B5EF4-FFF2-40B4-BE49-F238E27FC236}">
                  <a16:creationId xmlns:a16="http://schemas.microsoft.com/office/drawing/2014/main" id="{04D98492-F4BB-0199-EAA2-4092764470F4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0" name="직선 연결선 771">
                <a:extLst>
                  <a:ext uri="{FF2B5EF4-FFF2-40B4-BE49-F238E27FC236}">
                    <a16:creationId xmlns:a16="http://schemas.microsoft.com/office/drawing/2014/main" id="{FF9248C6-2B74-1A5A-D85F-F3AB9A812B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789">
                <a:extLst>
                  <a:ext uri="{FF2B5EF4-FFF2-40B4-BE49-F238E27FC236}">
                    <a16:creationId xmlns:a16="http://schemas.microsoft.com/office/drawing/2014/main" id="{AD1395ED-7D4A-CF77-71CB-9C16884763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792">
                <a:extLst>
                  <a:ext uri="{FF2B5EF4-FFF2-40B4-BE49-F238E27FC236}">
                    <a16:creationId xmlns:a16="http://schemas.microsoft.com/office/drawing/2014/main" id="{EB2AFCB9-6363-C852-A7AB-8A5B6AD811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807">
                <a:extLst>
                  <a:ext uri="{FF2B5EF4-FFF2-40B4-BE49-F238E27FC236}">
                    <a16:creationId xmlns:a16="http://schemas.microsoft.com/office/drawing/2014/main" id="{0542F33E-23DA-7FA6-FED5-4A5FE2B1F3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810">
                <a:extLst>
                  <a:ext uri="{FF2B5EF4-FFF2-40B4-BE49-F238E27FC236}">
                    <a16:creationId xmlns:a16="http://schemas.microsoft.com/office/drawing/2014/main" id="{D21D8737-D8AF-F69A-CBF7-71FCF9DE66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815">
                <a:extLst>
                  <a:ext uri="{FF2B5EF4-FFF2-40B4-BE49-F238E27FC236}">
                    <a16:creationId xmlns:a16="http://schemas.microsoft.com/office/drawing/2014/main" id="{00E80517-500F-5687-4770-5C46CACBD4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819">
                <a:extLst>
                  <a:ext uri="{FF2B5EF4-FFF2-40B4-BE49-F238E27FC236}">
                    <a16:creationId xmlns:a16="http://schemas.microsoft.com/office/drawing/2014/main" id="{238EA411-2212-A1BB-D9AB-BE5C6B6632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직선 연결선 826">
              <a:extLst>
                <a:ext uri="{FF2B5EF4-FFF2-40B4-BE49-F238E27FC236}">
                  <a16:creationId xmlns:a16="http://schemas.microsoft.com/office/drawing/2014/main" id="{E2B3E041-C314-9C3F-8624-2D83C8E77C0D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832">
              <a:extLst>
                <a:ext uri="{FF2B5EF4-FFF2-40B4-BE49-F238E27FC236}">
                  <a16:creationId xmlns:a16="http://schemas.microsoft.com/office/drawing/2014/main" id="{C12B4184-F7E5-2FE0-850C-BD9C407DCD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그룹 835">
            <a:extLst>
              <a:ext uri="{FF2B5EF4-FFF2-40B4-BE49-F238E27FC236}">
                <a16:creationId xmlns:a16="http://schemas.microsoft.com/office/drawing/2014/main" id="{C5830074-17B2-A450-0B7B-E09A24E5EFC5}"/>
              </a:ext>
            </a:extLst>
          </p:cNvPr>
          <p:cNvGrpSpPr/>
          <p:nvPr/>
        </p:nvGrpSpPr>
        <p:grpSpPr>
          <a:xfrm rot="16200000">
            <a:off x="3475156" y="4528332"/>
            <a:ext cx="564373" cy="268733"/>
            <a:chOff x="5890169" y="4312037"/>
            <a:chExt cx="1895988" cy="1103725"/>
          </a:xfrm>
        </p:grpSpPr>
        <p:grpSp>
          <p:nvGrpSpPr>
            <p:cNvPr id="39" name="그룹 822">
              <a:extLst>
                <a:ext uri="{FF2B5EF4-FFF2-40B4-BE49-F238E27FC236}">
                  <a16:creationId xmlns:a16="http://schemas.microsoft.com/office/drawing/2014/main" id="{FE51B1B9-54EC-B7E3-9F54-F8604DB9DF9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42" name="직선 연결선 771">
                <a:extLst>
                  <a:ext uri="{FF2B5EF4-FFF2-40B4-BE49-F238E27FC236}">
                    <a16:creationId xmlns:a16="http://schemas.microsoft.com/office/drawing/2014/main" id="{0DC00C93-AECA-36A7-D911-610FBD42B1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789">
                <a:extLst>
                  <a:ext uri="{FF2B5EF4-FFF2-40B4-BE49-F238E27FC236}">
                    <a16:creationId xmlns:a16="http://schemas.microsoft.com/office/drawing/2014/main" id="{B6D73501-4942-EC20-FDAA-5F24E285FD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792">
                <a:extLst>
                  <a:ext uri="{FF2B5EF4-FFF2-40B4-BE49-F238E27FC236}">
                    <a16:creationId xmlns:a16="http://schemas.microsoft.com/office/drawing/2014/main" id="{760444A9-E084-D6E8-74F8-7B6097F5AB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807">
                <a:extLst>
                  <a:ext uri="{FF2B5EF4-FFF2-40B4-BE49-F238E27FC236}">
                    <a16:creationId xmlns:a16="http://schemas.microsoft.com/office/drawing/2014/main" id="{E80A3471-C302-D335-5C51-8E2B7511DF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810">
                <a:extLst>
                  <a:ext uri="{FF2B5EF4-FFF2-40B4-BE49-F238E27FC236}">
                    <a16:creationId xmlns:a16="http://schemas.microsoft.com/office/drawing/2014/main" id="{3251E19B-B843-D124-0824-B936D7CB03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815">
                <a:extLst>
                  <a:ext uri="{FF2B5EF4-FFF2-40B4-BE49-F238E27FC236}">
                    <a16:creationId xmlns:a16="http://schemas.microsoft.com/office/drawing/2014/main" id="{BA0F25B3-EE05-801D-50D0-16E5DFCC6B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연결선 819">
                <a:extLst>
                  <a:ext uri="{FF2B5EF4-FFF2-40B4-BE49-F238E27FC236}">
                    <a16:creationId xmlns:a16="http://schemas.microsoft.com/office/drawing/2014/main" id="{5EB05A86-494C-4728-08FD-2AEFF40015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직선 연결선 826">
              <a:extLst>
                <a:ext uri="{FF2B5EF4-FFF2-40B4-BE49-F238E27FC236}">
                  <a16:creationId xmlns:a16="http://schemas.microsoft.com/office/drawing/2014/main" id="{0D4861C1-AF05-B530-9654-DD9E877B0300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832">
              <a:extLst>
                <a:ext uri="{FF2B5EF4-FFF2-40B4-BE49-F238E27FC236}">
                  <a16:creationId xmlns:a16="http://schemas.microsoft.com/office/drawing/2014/main" id="{7E0BF9A1-772B-EC36-881A-F3D84D4A8D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그룹 835">
            <a:extLst>
              <a:ext uri="{FF2B5EF4-FFF2-40B4-BE49-F238E27FC236}">
                <a16:creationId xmlns:a16="http://schemas.microsoft.com/office/drawing/2014/main" id="{01DC38C9-A945-E3CB-FEB1-16EAA939A8CC}"/>
              </a:ext>
            </a:extLst>
          </p:cNvPr>
          <p:cNvGrpSpPr/>
          <p:nvPr/>
        </p:nvGrpSpPr>
        <p:grpSpPr>
          <a:xfrm rot="16200000">
            <a:off x="3475156" y="5688030"/>
            <a:ext cx="564373" cy="268733"/>
            <a:chOff x="5890169" y="4312037"/>
            <a:chExt cx="1895988" cy="1103725"/>
          </a:xfrm>
        </p:grpSpPr>
        <p:grpSp>
          <p:nvGrpSpPr>
            <p:cNvPr id="61" name="그룹 822">
              <a:extLst>
                <a:ext uri="{FF2B5EF4-FFF2-40B4-BE49-F238E27FC236}">
                  <a16:creationId xmlns:a16="http://schemas.microsoft.com/office/drawing/2014/main" id="{81E8D5EE-16CC-5F9A-CD16-53F883BDC825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64" name="직선 연결선 771">
                <a:extLst>
                  <a:ext uri="{FF2B5EF4-FFF2-40B4-BE49-F238E27FC236}">
                    <a16:creationId xmlns:a16="http://schemas.microsoft.com/office/drawing/2014/main" id="{EDBF6DEF-2728-153B-DF70-61D4FEC10F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직선 연결선 789">
                <a:extLst>
                  <a:ext uri="{FF2B5EF4-FFF2-40B4-BE49-F238E27FC236}">
                    <a16:creationId xmlns:a16="http://schemas.microsoft.com/office/drawing/2014/main" id="{EEEFF29F-077E-FF86-2BF4-5DF85A626E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연결선 792">
                <a:extLst>
                  <a:ext uri="{FF2B5EF4-FFF2-40B4-BE49-F238E27FC236}">
                    <a16:creationId xmlns:a16="http://schemas.microsoft.com/office/drawing/2014/main" id="{E9B94859-BCFB-A717-B86C-B323F1E536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직선 연결선 807">
                <a:extLst>
                  <a:ext uri="{FF2B5EF4-FFF2-40B4-BE49-F238E27FC236}">
                    <a16:creationId xmlns:a16="http://schemas.microsoft.com/office/drawing/2014/main" id="{3A60D6A0-08FC-B4C7-99EB-D5A60E53A1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810">
                <a:extLst>
                  <a:ext uri="{FF2B5EF4-FFF2-40B4-BE49-F238E27FC236}">
                    <a16:creationId xmlns:a16="http://schemas.microsoft.com/office/drawing/2014/main" id="{AA53C07C-A604-FC39-20F0-955A739522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815">
                <a:extLst>
                  <a:ext uri="{FF2B5EF4-FFF2-40B4-BE49-F238E27FC236}">
                    <a16:creationId xmlns:a16="http://schemas.microsoft.com/office/drawing/2014/main" id="{FA480658-A1E1-DE0C-8F6D-F96CE78CD4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연결선 819">
                <a:extLst>
                  <a:ext uri="{FF2B5EF4-FFF2-40B4-BE49-F238E27FC236}">
                    <a16:creationId xmlns:a16="http://schemas.microsoft.com/office/drawing/2014/main" id="{051D86FA-6804-C0BC-0266-F701D116A1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직선 연결선 826">
              <a:extLst>
                <a:ext uri="{FF2B5EF4-FFF2-40B4-BE49-F238E27FC236}">
                  <a16:creationId xmlns:a16="http://schemas.microsoft.com/office/drawing/2014/main" id="{9A41344B-D95D-CC81-4149-72A4A3A23607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832">
              <a:extLst>
                <a:ext uri="{FF2B5EF4-FFF2-40B4-BE49-F238E27FC236}">
                  <a16:creationId xmlns:a16="http://schemas.microsoft.com/office/drawing/2014/main" id="{82AB4E8F-8DB1-EFF5-080E-6EB67C1F09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9173640-7B67-44C1-0714-DBB7D80A6A0C}"/>
              </a:ext>
            </a:extLst>
          </p:cNvPr>
          <p:cNvSpPr txBox="1"/>
          <p:nvPr/>
        </p:nvSpPr>
        <p:spPr>
          <a:xfrm>
            <a:off x="40892" y="4092017"/>
            <a:ext cx="3287156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Non-Target Cells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as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resistors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regardless of stored data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32C0A6-BAB1-1131-3B1F-2EA32F306CFE}"/>
              </a:ext>
            </a:extLst>
          </p:cNvPr>
          <p:cNvSpPr txBox="1"/>
          <p:nvPr/>
        </p:nvSpPr>
        <p:spPr>
          <a:xfrm rot="16200000">
            <a:off x="3557180" y="5108346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105C779-2BB6-FD9E-35EA-402E4C9D017E}"/>
              </a:ext>
            </a:extLst>
          </p:cNvPr>
          <p:cNvSpPr txBox="1"/>
          <p:nvPr/>
        </p:nvSpPr>
        <p:spPr>
          <a:xfrm>
            <a:off x="1382855" y="6178637"/>
            <a:ext cx="29883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NAND String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Left Brace 73">
            <a:extLst>
              <a:ext uri="{FF2B5EF4-FFF2-40B4-BE49-F238E27FC236}">
                <a16:creationId xmlns:a16="http://schemas.microsoft.com/office/drawing/2014/main" id="{191B37DA-6BAA-A951-330A-617738AE9B11}"/>
              </a:ext>
            </a:extLst>
          </p:cNvPr>
          <p:cNvSpPr/>
          <p:nvPr/>
        </p:nvSpPr>
        <p:spPr>
          <a:xfrm>
            <a:off x="3113322" y="3055377"/>
            <a:ext cx="323170" cy="3049205"/>
          </a:xfrm>
          <a:prstGeom prst="leftBrace">
            <a:avLst>
              <a:gd name="adj1" fmla="val 5284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27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924800" cy="1752600"/>
          </a:xfrm>
        </p:spPr>
        <p:txBody>
          <a:bodyPr/>
          <a:lstStyle/>
          <a:p>
            <a:pPr algn="ctr"/>
            <a:r>
              <a:rPr lang="en-US" sz="6000" dirty="0"/>
              <a:t>Processing in Memory:</a:t>
            </a:r>
            <a:br>
              <a:rPr lang="en-US" sz="6000" dirty="0"/>
            </a:br>
            <a:r>
              <a:rPr lang="en-US" sz="6000" dirty="0"/>
              <a:t>Two Types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84712"/>
            <a:ext cx="7848600" cy="17526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1. Processing </a:t>
            </a:r>
            <a:r>
              <a:rPr lang="en-US" sz="3600" b="1" dirty="0">
                <a:solidFill>
                  <a:srgbClr val="FF0000"/>
                </a:solidFill>
              </a:rPr>
              <a:t>near</a:t>
            </a:r>
            <a:r>
              <a:rPr lang="en-US" sz="3600" dirty="0">
                <a:solidFill>
                  <a:srgbClr val="FF0000"/>
                </a:solidFill>
              </a:rPr>
              <a:t> Memory</a:t>
            </a:r>
          </a:p>
          <a:p>
            <a:pPr algn="l"/>
            <a:r>
              <a:rPr lang="en-US" sz="3600" dirty="0">
                <a:solidFill>
                  <a:srgbClr val="0000FF"/>
                </a:solidFill>
              </a:rPr>
              <a:t>2. Processing </a:t>
            </a:r>
            <a:r>
              <a:rPr lang="en-US" sz="3600" b="1" dirty="0">
                <a:solidFill>
                  <a:srgbClr val="0000FF"/>
                </a:solidFill>
              </a:rPr>
              <a:t>using</a:t>
            </a:r>
            <a:r>
              <a:rPr lang="en-US" sz="3600" dirty="0">
                <a:solidFill>
                  <a:srgbClr val="0000FF"/>
                </a:solidFill>
              </a:rPr>
              <a:t>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CAD05-5F98-C240-A41D-E171A63049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163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B4662-A769-EDAC-9B08-DF930D74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NAND Flash Basics: Read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8AEA-FB3A-6389-8498-16BC7A7E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NAND flash memory reads data by </a:t>
            </a:r>
            <a:r>
              <a:rPr lang="en-CH" dirty="0">
                <a:solidFill>
                  <a:schemeClr val="accent1"/>
                </a:solidFill>
              </a:rPr>
              <a:t>checking the bitline current</a:t>
            </a:r>
            <a:r>
              <a:rPr lang="en-CH" dirty="0"/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82D9F0-606A-24AC-6CE3-F7549063EAD1}"/>
              </a:ext>
            </a:extLst>
          </p:cNvPr>
          <p:cNvCxnSpPr>
            <a:cxnSpLocks/>
          </p:cNvCxnSpPr>
          <p:nvPr/>
        </p:nvCxnSpPr>
        <p:spPr>
          <a:xfrm>
            <a:off x="3757340" y="2159850"/>
            <a:ext cx="0" cy="431514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299">
            <a:extLst>
              <a:ext uri="{FF2B5EF4-FFF2-40B4-BE49-F238E27FC236}">
                <a16:creationId xmlns:a16="http://schemas.microsoft.com/office/drawing/2014/main" id="{B87899F4-6B53-60A2-4933-371DC85102E3}"/>
              </a:ext>
            </a:extLst>
          </p:cNvPr>
          <p:cNvSpPr/>
          <p:nvPr/>
        </p:nvSpPr>
        <p:spPr>
          <a:xfrm>
            <a:off x="3477588" y="2388765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타원 299">
            <a:extLst>
              <a:ext uri="{FF2B5EF4-FFF2-40B4-BE49-F238E27FC236}">
                <a16:creationId xmlns:a16="http://schemas.microsoft.com/office/drawing/2014/main" id="{B6DBD72A-FCD1-ECB2-724E-9C5132B1B33E}"/>
              </a:ext>
            </a:extLst>
          </p:cNvPr>
          <p:cNvSpPr/>
          <p:nvPr/>
        </p:nvSpPr>
        <p:spPr>
          <a:xfrm>
            <a:off x="3477588" y="3055544"/>
            <a:ext cx="559503" cy="5581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타원 299">
            <a:extLst>
              <a:ext uri="{FF2B5EF4-FFF2-40B4-BE49-F238E27FC236}">
                <a16:creationId xmlns:a16="http://schemas.microsoft.com/office/drawing/2014/main" id="{E73069B9-06A4-F505-1E7E-58E4BEFB993E}"/>
              </a:ext>
            </a:extLst>
          </p:cNvPr>
          <p:cNvSpPr/>
          <p:nvPr/>
        </p:nvSpPr>
        <p:spPr>
          <a:xfrm>
            <a:off x="3477588" y="3718227"/>
            <a:ext cx="559503" cy="5581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타원 299">
            <a:extLst>
              <a:ext uri="{FF2B5EF4-FFF2-40B4-BE49-F238E27FC236}">
                <a16:creationId xmlns:a16="http://schemas.microsoft.com/office/drawing/2014/main" id="{60785298-7C78-E901-9A82-120C4FA94D18}"/>
              </a:ext>
            </a:extLst>
          </p:cNvPr>
          <p:cNvSpPr/>
          <p:nvPr/>
        </p:nvSpPr>
        <p:spPr>
          <a:xfrm>
            <a:off x="3477588" y="438091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타원 299">
            <a:extLst>
              <a:ext uri="{FF2B5EF4-FFF2-40B4-BE49-F238E27FC236}">
                <a16:creationId xmlns:a16="http://schemas.microsoft.com/office/drawing/2014/main" id="{78AFF248-8115-D1C2-EE4A-DB91B982DE97}"/>
              </a:ext>
            </a:extLst>
          </p:cNvPr>
          <p:cNvSpPr/>
          <p:nvPr/>
        </p:nvSpPr>
        <p:spPr>
          <a:xfrm>
            <a:off x="3477588" y="5552164"/>
            <a:ext cx="559503" cy="5581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1A1D41-312B-DE8B-E974-8168D9410234}"/>
              </a:ext>
            </a:extLst>
          </p:cNvPr>
          <p:cNvCxnSpPr/>
          <p:nvPr/>
        </p:nvCxnSpPr>
        <p:spPr>
          <a:xfrm>
            <a:off x="3747065" y="2167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397BB7-2EB7-2023-16BF-9273E0BED4B7}"/>
              </a:ext>
            </a:extLst>
          </p:cNvPr>
          <p:cNvCxnSpPr>
            <a:cxnSpLocks/>
          </p:cNvCxnSpPr>
          <p:nvPr/>
        </p:nvCxnSpPr>
        <p:spPr>
          <a:xfrm flipH="1" flipV="1">
            <a:off x="4336172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60AFB78-9FA4-2C19-DD30-FB6AAC42A765}"/>
              </a:ext>
            </a:extLst>
          </p:cNvPr>
          <p:cNvSpPr txBox="1"/>
          <p:nvPr/>
        </p:nvSpPr>
        <p:spPr>
          <a:xfrm>
            <a:off x="2852057" y="1573749"/>
            <a:ext cx="29883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Bitline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(BL)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" name="그룹 835">
            <a:extLst>
              <a:ext uri="{FF2B5EF4-FFF2-40B4-BE49-F238E27FC236}">
                <a16:creationId xmlns:a16="http://schemas.microsoft.com/office/drawing/2014/main" id="{C3C9A569-EE85-C430-6565-861429069D0C}"/>
              </a:ext>
            </a:extLst>
          </p:cNvPr>
          <p:cNvGrpSpPr/>
          <p:nvPr/>
        </p:nvGrpSpPr>
        <p:grpSpPr>
          <a:xfrm rot="16200000">
            <a:off x="3473969" y="3204383"/>
            <a:ext cx="566744" cy="268733"/>
            <a:chOff x="5890169" y="4312037"/>
            <a:chExt cx="1895988" cy="1103725"/>
          </a:xfrm>
        </p:grpSpPr>
        <p:grpSp>
          <p:nvGrpSpPr>
            <p:cNvPr id="10" name="그룹 822">
              <a:extLst>
                <a:ext uri="{FF2B5EF4-FFF2-40B4-BE49-F238E27FC236}">
                  <a16:creationId xmlns:a16="http://schemas.microsoft.com/office/drawing/2014/main" id="{5F63CB1E-55E6-ADEE-3E52-32CE5BA139F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4" name="직선 연결선 771">
                <a:extLst>
                  <a:ext uri="{FF2B5EF4-FFF2-40B4-BE49-F238E27FC236}">
                    <a16:creationId xmlns:a16="http://schemas.microsoft.com/office/drawing/2014/main" id="{D665F3A7-394D-2AED-1409-8AB639E4D2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789">
                <a:extLst>
                  <a:ext uri="{FF2B5EF4-FFF2-40B4-BE49-F238E27FC236}">
                    <a16:creationId xmlns:a16="http://schemas.microsoft.com/office/drawing/2014/main" id="{7F4521F1-4595-16D4-D24E-4BFFE8CBF8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792">
                <a:extLst>
                  <a:ext uri="{FF2B5EF4-FFF2-40B4-BE49-F238E27FC236}">
                    <a16:creationId xmlns:a16="http://schemas.microsoft.com/office/drawing/2014/main" id="{6E972BC2-7BAE-CE30-4B74-EF4886F111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807">
                <a:extLst>
                  <a:ext uri="{FF2B5EF4-FFF2-40B4-BE49-F238E27FC236}">
                    <a16:creationId xmlns:a16="http://schemas.microsoft.com/office/drawing/2014/main" id="{66F3CD48-5DE6-127C-0A40-3AD08E59D2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810">
                <a:extLst>
                  <a:ext uri="{FF2B5EF4-FFF2-40B4-BE49-F238E27FC236}">
                    <a16:creationId xmlns:a16="http://schemas.microsoft.com/office/drawing/2014/main" id="{8F788AD6-B379-7671-4A98-B7BCB2B957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815">
                <a:extLst>
                  <a:ext uri="{FF2B5EF4-FFF2-40B4-BE49-F238E27FC236}">
                    <a16:creationId xmlns:a16="http://schemas.microsoft.com/office/drawing/2014/main" id="{8F3CDDCB-D6A1-C834-4342-61985D37D4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819">
                <a:extLst>
                  <a:ext uri="{FF2B5EF4-FFF2-40B4-BE49-F238E27FC236}">
                    <a16:creationId xmlns:a16="http://schemas.microsoft.com/office/drawing/2014/main" id="{6817FAAE-9001-E6C1-1DD9-DAF0F6DAD9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직선 연결선 826">
              <a:extLst>
                <a:ext uri="{FF2B5EF4-FFF2-40B4-BE49-F238E27FC236}">
                  <a16:creationId xmlns:a16="http://schemas.microsoft.com/office/drawing/2014/main" id="{ECC9A83D-6F37-C121-8A11-B6F80EF4E4A8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832">
              <a:extLst>
                <a:ext uri="{FF2B5EF4-FFF2-40B4-BE49-F238E27FC236}">
                  <a16:creationId xmlns:a16="http://schemas.microsoft.com/office/drawing/2014/main" id="{E540CF89-5674-7E76-00C9-69AB5CE81E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835">
            <a:extLst>
              <a:ext uri="{FF2B5EF4-FFF2-40B4-BE49-F238E27FC236}">
                <a16:creationId xmlns:a16="http://schemas.microsoft.com/office/drawing/2014/main" id="{3AE03003-8789-5602-534D-724E8EC598CD}"/>
              </a:ext>
            </a:extLst>
          </p:cNvPr>
          <p:cNvGrpSpPr/>
          <p:nvPr/>
        </p:nvGrpSpPr>
        <p:grpSpPr>
          <a:xfrm rot="16200000">
            <a:off x="3475155" y="3861299"/>
            <a:ext cx="564373" cy="268733"/>
            <a:chOff x="5890169" y="4312037"/>
            <a:chExt cx="1895988" cy="1103725"/>
          </a:xfrm>
        </p:grpSpPr>
        <p:grpSp>
          <p:nvGrpSpPr>
            <p:cNvPr id="27" name="그룹 822">
              <a:extLst>
                <a:ext uri="{FF2B5EF4-FFF2-40B4-BE49-F238E27FC236}">
                  <a16:creationId xmlns:a16="http://schemas.microsoft.com/office/drawing/2014/main" id="{04D98492-F4BB-0199-EAA2-4092764470F4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0" name="직선 연결선 771">
                <a:extLst>
                  <a:ext uri="{FF2B5EF4-FFF2-40B4-BE49-F238E27FC236}">
                    <a16:creationId xmlns:a16="http://schemas.microsoft.com/office/drawing/2014/main" id="{FF9248C6-2B74-1A5A-D85F-F3AB9A812B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789">
                <a:extLst>
                  <a:ext uri="{FF2B5EF4-FFF2-40B4-BE49-F238E27FC236}">
                    <a16:creationId xmlns:a16="http://schemas.microsoft.com/office/drawing/2014/main" id="{AD1395ED-7D4A-CF77-71CB-9C16884763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792">
                <a:extLst>
                  <a:ext uri="{FF2B5EF4-FFF2-40B4-BE49-F238E27FC236}">
                    <a16:creationId xmlns:a16="http://schemas.microsoft.com/office/drawing/2014/main" id="{EB2AFCB9-6363-C852-A7AB-8A5B6AD811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807">
                <a:extLst>
                  <a:ext uri="{FF2B5EF4-FFF2-40B4-BE49-F238E27FC236}">
                    <a16:creationId xmlns:a16="http://schemas.microsoft.com/office/drawing/2014/main" id="{0542F33E-23DA-7FA6-FED5-4A5FE2B1F3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810">
                <a:extLst>
                  <a:ext uri="{FF2B5EF4-FFF2-40B4-BE49-F238E27FC236}">
                    <a16:creationId xmlns:a16="http://schemas.microsoft.com/office/drawing/2014/main" id="{D21D8737-D8AF-F69A-CBF7-71FCF9DE66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815">
                <a:extLst>
                  <a:ext uri="{FF2B5EF4-FFF2-40B4-BE49-F238E27FC236}">
                    <a16:creationId xmlns:a16="http://schemas.microsoft.com/office/drawing/2014/main" id="{00E80517-500F-5687-4770-5C46CACBD4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819">
                <a:extLst>
                  <a:ext uri="{FF2B5EF4-FFF2-40B4-BE49-F238E27FC236}">
                    <a16:creationId xmlns:a16="http://schemas.microsoft.com/office/drawing/2014/main" id="{238EA411-2212-A1BB-D9AB-BE5C6B6632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직선 연결선 826">
              <a:extLst>
                <a:ext uri="{FF2B5EF4-FFF2-40B4-BE49-F238E27FC236}">
                  <a16:creationId xmlns:a16="http://schemas.microsoft.com/office/drawing/2014/main" id="{E2B3E041-C314-9C3F-8624-2D83C8E77C0D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832">
              <a:extLst>
                <a:ext uri="{FF2B5EF4-FFF2-40B4-BE49-F238E27FC236}">
                  <a16:creationId xmlns:a16="http://schemas.microsoft.com/office/drawing/2014/main" id="{C12B4184-F7E5-2FE0-850C-BD9C407DCD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그룹 835">
            <a:extLst>
              <a:ext uri="{FF2B5EF4-FFF2-40B4-BE49-F238E27FC236}">
                <a16:creationId xmlns:a16="http://schemas.microsoft.com/office/drawing/2014/main" id="{C5830074-17B2-A450-0B7B-E09A24E5EFC5}"/>
              </a:ext>
            </a:extLst>
          </p:cNvPr>
          <p:cNvGrpSpPr/>
          <p:nvPr/>
        </p:nvGrpSpPr>
        <p:grpSpPr>
          <a:xfrm rot="16200000">
            <a:off x="3475156" y="4528332"/>
            <a:ext cx="564373" cy="268733"/>
            <a:chOff x="5890169" y="4312037"/>
            <a:chExt cx="1895988" cy="1103725"/>
          </a:xfrm>
        </p:grpSpPr>
        <p:grpSp>
          <p:nvGrpSpPr>
            <p:cNvPr id="39" name="그룹 822">
              <a:extLst>
                <a:ext uri="{FF2B5EF4-FFF2-40B4-BE49-F238E27FC236}">
                  <a16:creationId xmlns:a16="http://schemas.microsoft.com/office/drawing/2014/main" id="{FE51B1B9-54EC-B7E3-9F54-F8604DB9DF9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42" name="직선 연결선 771">
                <a:extLst>
                  <a:ext uri="{FF2B5EF4-FFF2-40B4-BE49-F238E27FC236}">
                    <a16:creationId xmlns:a16="http://schemas.microsoft.com/office/drawing/2014/main" id="{0DC00C93-AECA-36A7-D911-610FBD42B1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789">
                <a:extLst>
                  <a:ext uri="{FF2B5EF4-FFF2-40B4-BE49-F238E27FC236}">
                    <a16:creationId xmlns:a16="http://schemas.microsoft.com/office/drawing/2014/main" id="{B6D73501-4942-EC20-FDAA-5F24E285FD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792">
                <a:extLst>
                  <a:ext uri="{FF2B5EF4-FFF2-40B4-BE49-F238E27FC236}">
                    <a16:creationId xmlns:a16="http://schemas.microsoft.com/office/drawing/2014/main" id="{760444A9-E084-D6E8-74F8-7B6097F5AB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807">
                <a:extLst>
                  <a:ext uri="{FF2B5EF4-FFF2-40B4-BE49-F238E27FC236}">
                    <a16:creationId xmlns:a16="http://schemas.microsoft.com/office/drawing/2014/main" id="{E80A3471-C302-D335-5C51-8E2B7511DF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810">
                <a:extLst>
                  <a:ext uri="{FF2B5EF4-FFF2-40B4-BE49-F238E27FC236}">
                    <a16:creationId xmlns:a16="http://schemas.microsoft.com/office/drawing/2014/main" id="{3251E19B-B843-D124-0824-B936D7CB03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815">
                <a:extLst>
                  <a:ext uri="{FF2B5EF4-FFF2-40B4-BE49-F238E27FC236}">
                    <a16:creationId xmlns:a16="http://schemas.microsoft.com/office/drawing/2014/main" id="{BA0F25B3-EE05-801D-50D0-16E5DFCC6B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연결선 819">
                <a:extLst>
                  <a:ext uri="{FF2B5EF4-FFF2-40B4-BE49-F238E27FC236}">
                    <a16:creationId xmlns:a16="http://schemas.microsoft.com/office/drawing/2014/main" id="{5EB05A86-494C-4728-08FD-2AEFF40015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직선 연결선 826">
              <a:extLst>
                <a:ext uri="{FF2B5EF4-FFF2-40B4-BE49-F238E27FC236}">
                  <a16:creationId xmlns:a16="http://schemas.microsoft.com/office/drawing/2014/main" id="{0D4861C1-AF05-B530-9654-DD9E877B0300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832">
              <a:extLst>
                <a:ext uri="{FF2B5EF4-FFF2-40B4-BE49-F238E27FC236}">
                  <a16:creationId xmlns:a16="http://schemas.microsoft.com/office/drawing/2014/main" id="{7E0BF9A1-772B-EC36-881A-F3D84D4A8D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그룹 835">
            <a:extLst>
              <a:ext uri="{FF2B5EF4-FFF2-40B4-BE49-F238E27FC236}">
                <a16:creationId xmlns:a16="http://schemas.microsoft.com/office/drawing/2014/main" id="{01DC38C9-A945-E3CB-FEB1-16EAA939A8CC}"/>
              </a:ext>
            </a:extLst>
          </p:cNvPr>
          <p:cNvGrpSpPr/>
          <p:nvPr/>
        </p:nvGrpSpPr>
        <p:grpSpPr>
          <a:xfrm rot="16200000">
            <a:off x="3475156" y="5688030"/>
            <a:ext cx="564373" cy="268733"/>
            <a:chOff x="5890169" y="4312037"/>
            <a:chExt cx="1895988" cy="1103725"/>
          </a:xfrm>
        </p:grpSpPr>
        <p:grpSp>
          <p:nvGrpSpPr>
            <p:cNvPr id="61" name="그룹 822">
              <a:extLst>
                <a:ext uri="{FF2B5EF4-FFF2-40B4-BE49-F238E27FC236}">
                  <a16:creationId xmlns:a16="http://schemas.microsoft.com/office/drawing/2014/main" id="{81E8D5EE-16CC-5F9A-CD16-53F883BDC825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64" name="직선 연결선 771">
                <a:extLst>
                  <a:ext uri="{FF2B5EF4-FFF2-40B4-BE49-F238E27FC236}">
                    <a16:creationId xmlns:a16="http://schemas.microsoft.com/office/drawing/2014/main" id="{EDBF6DEF-2728-153B-DF70-61D4FEC10F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직선 연결선 789">
                <a:extLst>
                  <a:ext uri="{FF2B5EF4-FFF2-40B4-BE49-F238E27FC236}">
                    <a16:creationId xmlns:a16="http://schemas.microsoft.com/office/drawing/2014/main" id="{EEEFF29F-077E-FF86-2BF4-5DF85A626E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연결선 792">
                <a:extLst>
                  <a:ext uri="{FF2B5EF4-FFF2-40B4-BE49-F238E27FC236}">
                    <a16:creationId xmlns:a16="http://schemas.microsoft.com/office/drawing/2014/main" id="{E9B94859-BCFB-A717-B86C-B323F1E536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직선 연결선 807">
                <a:extLst>
                  <a:ext uri="{FF2B5EF4-FFF2-40B4-BE49-F238E27FC236}">
                    <a16:creationId xmlns:a16="http://schemas.microsoft.com/office/drawing/2014/main" id="{3A60D6A0-08FC-B4C7-99EB-D5A60E53A1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810">
                <a:extLst>
                  <a:ext uri="{FF2B5EF4-FFF2-40B4-BE49-F238E27FC236}">
                    <a16:creationId xmlns:a16="http://schemas.microsoft.com/office/drawing/2014/main" id="{AA53C07C-A604-FC39-20F0-955A739522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815">
                <a:extLst>
                  <a:ext uri="{FF2B5EF4-FFF2-40B4-BE49-F238E27FC236}">
                    <a16:creationId xmlns:a16="http://schemas.microsoft.com/office/drawing/2014/main" id="{FA480658-A1E1-DE0C-8F6D-F96CE78CD4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연결선 819">
                <a:extLst>
                  <a:ext uri="{FF2B5EF4-FFF2-40B4-BE49-F238E27FC236}">
                    <a16:creationId xmlns:a16="http://schemas.microsoft.com/office/drawing/2014/main" id="{051D86FA-6804-C0BC-0266-F701D116A1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직선 연결선 826">
              <a:extLst>
                <a:ext uri="{FF2B5EF4-FFF2-40B4-BE49-F238E27FC236}">
                  <a16:creationId xmlns:a16="http://schemas.microsoft.com/office/drawing/2014/main" id="{9A41344B-D95D-CC81-4149-72A4A3A23607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832">
              <a:extLst>
                <a:ext uri="{FF2B5EF4-FFF2-40B4-BE49-F238E27FC236}">
                  <a16:creationId xmlns:a16="http://schemas.microsoft.com/office/drawing/2014/main" id="{82AB4E8F-8DB1-EFF5-080E-6EB67C1F09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9173640-7B67-44C1-0714-DBB7D80A6A0C}"/>
              </a:ext>
            </a:extLst>
          </p:cNvPr>
          <p:cNvSpPr txBox="1"/>
          <p:nvPr/>
        </p:nvSpPr>
        <p:spPr>
          <a:xfrm>
            <a:off x="40892" y="4092017"/>
            <a:ext cx="3287156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Non-Target Cells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as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resistors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regardless of stored data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32C0A6-BAB1-1131-3B1F-2EA32F306CFE}"/>
              </a:ext>
            </a:extLst>
          </p:cNvPr>
          <p:cNvSpPr txBox="1"/>
          <p:nvPr/>
        </p:nvSpPr>
        <p:spPr>
          <a:xfrm rot="16200000">
            <a:off x="3557180" y="5108346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105C779-2BB6-FD9E-35EA-402E4C9D017E}"/>
              </a:ext>
            </a:extLst>
          </p:cNvPr>
          <p:cNvSpPr txBox="1"/>
          <p:nvPr/>
        </p:nvSpPr>
        <p:spPr>
          <a:xfrm>
            <a:off x="1382855" y="6178637"/>
            <a:ext cx="29883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NAND String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Left Brace 73">
            <a:extLst>
              <a:ext uri="{FF2B5EF4-FFF2-40B4-BE49-F238E27FC236}">
                <a16:creationId xmlns:a16="http://schemas.microsoft.com/office/drawing/2014/main" id="{191B37DA-6BAA-A951-330A-617738AE9B11}"/>
              </a:ext>
            </a:extLst>
          </p:cNvPr>
          <p:cNvSpPr/>
          <p:nvPr/>
        </p:nvSpPr>
        <p:spPr>
          <a:xfrm>
            <a:off x="3113322" y="3055377"/>
            <a:ext cx="323170" cy="3049205"/>
          </a:xfrm>
          <a:prstGeom prst="leftBrace">
            <a:avLst>
              <a:gd name="adj1" fmla="val 5284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C88332-3AD0-13DC-7151-58BB61AC022F}"/>
              </a:ext>
            </a:extLst>
          </p:cNvPr>
          <p:cNvSpPr txBox="1"/>
          <p:nvPr/>
        </p:nvSpPr>
        <p:spPr>
          <a:xfrm>
            <a:off x="89230" y="2206150"/>
            <a:ext cx="3190481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Target Cells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as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resistors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(1)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or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open switches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(0)</a:t>
            </a:r>
          </a:p>
        </p:txBody>
      </p:sp>
      <p:grpSp>
        <p:nvGrpSpPr>
          <p:cNvPr id="24" name="그룹 835">
            <a:extLst>
              <a:ext uri="{FF2B5EF4-FFF2-40B4-BE49-F238E27FC236}">
                <a16:creationId xmlns:a16="http://schemas.microsoft.com/office/drawing/2014/main" id="{1273E5F0-9EAB-5D27-DA03-9BD4ECE308EC}"/>
              </a:ext>
            </a:extLst>
          </p:cNvPr>
          <p:cNvGrpSpPr/>
          <p:nvPr/>
        </p:nvGrpSpPr>
        <p:grpSpPr>
          <a:xfrm rot="16200000">
            <a:off x="3473970" y="2536241"/>
            <a:ext cx="566744" cy="268733"/>
            <a:chOff x="5890169" y="4312037"/>
            <a:chExt cx="1895988" cy="1103725"/>
          </a:xfrm>
        </p:grpSpPr>
        <p:grpSp>
          <p:nvGrpSpPr>
            <p:cNvPr id="37" name="그룹 822">
              <a:extLst>
                <a:ext uri="{FF2B5EF4-FFF2-40B4-BE49-F238E27FC236}">
                  <a16:creationId xmlns:a16="http://schemas.microsoft.com/office/drawing/2014/main" id="{CAF4B80A-AF2F-DDB0-A64A-6EE3D332D734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51" name="직선 연결선 771">
                <a:extLst>
                  <a:ext uri="{FF2B5EF4-FFF2-40B4-BE49-F238E27FC236}">
                    <a16:creationId xmlns:a16="http://schemas.microsoft.com/office/drawing/2014/main" id="{2CF08EF7-36D2-9A27-551C-3DA8B8BBD9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789">
                <a:extLst>
                  <a:ext uri="{FF2B5EF4-FFF2-40B4-BE49-F238E27FC236}">
                    <a16:creationId xmlns:a16="http://schemas.microsoft.com/office/drawing/2014/main" id="{7CD19DFF-23CD-F16D-6093-C80E9B3F08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연결선 792">
                <a:extLst>
                  <a:ext uri="{FF2B5EF4-FFF2-40B4-BE49-F238E27FC236}">
                    <a16:creationId xmlns:a16="http://schemas.microsoft.com/office/drawing/2014/main" id="{087DA86C-A918-B3ED-8448-426F429FDF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807">
                <a:extLst>
                  <a:ext uri="{FF2B5EF4-FFF2-40B4-BE49-F238E27FC236}">
                    <a16:creationId xmlns:a16="http://schemas.microsoft.com/office/drawing/2014/main" id="{C30E5CFA-1E0C-08AA-83DE-24466DE1A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연결선 810">
                <a:extLst>
                  <a:ext uri="{FF2B5EF4-FFF2-40B4-BE49-F238E27FC236}">
                    <a16:creationId xmlns:a16="http://schemas.microsoft.com/office/drawing/2014/main" id="{FA767C00-BC04-F8B5-1E02-BE85EBB74A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연결선 815">
                <a:extLst>
                  <a:ext uri="{FF2B5EF4-FFF2-40B4-BE49-F238E27FC236}">
                    <a16:creationId xmlns:a16="http://schemas.microsoft.com/office/drawing/2014/main" id="{45266713-A079-1F3E-AAA0-A90E927375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직선 연결선 819">
                <a:extLst>
                  <a:ext uri="{FF2B5EF4-FFF2-40B4-BE49-F238E27FC236}">
                    <a16:creationId xmlns:a16="http://schemas.microsoft.com/office/drawing/2014/main" id="{F4EFD702-6B0D-8360-882D-ABA7589A41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직선 연결선 826">
              <a:extLst>
                <a:ext uri="{FF2B5EF4-FFF2-40B4-BE49-F238E27FC236}">
                  <a16:creationId xmlns:a16="http://schemas.microsoft.com/office/drawing/2014/main" id="{F98C3763-B526-59E5-B077-5D67B4FD102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832">
              <a:extLst>
                <a:ext uri="{FF2B5EF4-FFF2-40B4-BE49-F238E27FC236}">
                  <a16:creationId xmlns:a16="http://schemas.microsoft.com/office/drawing/2014/main" id="{E5A0ED23-1B98-A04B-6C8E-58B26B4004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A7CF405-22E4-A5FB-E193-F517A7636726}"/>
              </a:ext>
            </a:extLst>
          </p:cNvPr>
          <p:cNvCxnSpPr>
            <a:stCxn id="15" idx="3"/>
            <a:endCxn id="7" idx="2"/>
          </p:cNvCxnSpPr>
          <p:nvPr/>
        </p:nvCxnSpPr>
        <p:spPr>
          <a:xfrm>
            <a:off x="3279711" y="2667815"/>
            <a:ext cx="197877" cy="0"/>
          </a:xfrm>
          <a:prstGeom prst="line">
            <a:avLst/>
          </a:prstGeom>
          <a:ln w="19050">
            <a:solidFill>
              <a:srgbClr val="C80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499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B4662-A769-EDAC-9B08-DF930D74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NAND Flash Basics: Read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8AEA-FB3A-6389-8498-16BC7A7E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NAND flash memory reads data by </a:t>
            </a:r>
            <a:r>
              <a:rPr lang="en-CH" dirty="0">
                <a:solidFill>
                  <a:schemeClr val="accent1"/>
                </a:solidFill>
              </a:rPr>
              <a:t>checking the bitline current</a:t>
            </a:r>
            <a:r>
              <a:rPr lang="en-CH" dirty="0"/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82D9F0-606A-24AC-6CE3-F7549063EAD1}"/>
              </a:ext>
            </a:extLst>
          </p:cNvPr>
          <p:cNvCxnSpPr>
            <a:cxnSpLocks/>
          </p:cNvCxnSpPr>
          <p:nvPr/>
        </p:nvCxnSpPr>
        <p:spPr>
          <a:xfrm>
            <a:off x="3757340" y="2159850"/>
            <a:ext cx="0" cy="431514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299">
            <a:extLst>
              <a:ext uri="{FF2B5EF4-FFF2-40B4-BE49-F238E27FC236}">
                <a16:creationId xmlns:a16="http://schemas.microsoft.com/office/drawing/2014/main" id="{B87899F4-6B53-60A2-4933-371DC85102E3}"/>
              </a:ext>
            </a:extLst>
          </p:cNvPr>
          <p:cNvSpPr/>
          <p:nvPr/>
        </p:nvSpPr>
        <p:spPr>
          <a:xfrm>
            <a:off x="3477588" y="2388765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타원 299">
            <a:extLst>
              <a:ext uri="{FF2B5EF4-FFF2-40B4-BE49-F238E27FC236}">
                <a16:creationId xmlns:a16="http://schemas.microsoft.com/office/drawing/2014/main" id="{B6DBD72A-FCD1-ECB2-724E-9C5132B1B33E}"/>
              </a:ext>
            </a:extLst>
          </p:cNvPr>
          <p:cNvSpPr/>
          <p:nvPr/>
        </p:nvSpPr>
        <p:spPr>
          <a:xfrm>
            <a:off x="3477588" y="3055544"/>
            <a:ext cx="559503" cy="5581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타원 299">
            <a:extLst>
              <a:ext uri="{FF2B5EF4-FFF2-40B4-BE49-F238E27FC236}">
                <a16:creationId xmlns:a16="http://schemas.microsoft.com/office/drawing/2014/main" id="{E73069B9-06A4-F505-1E7E-58E4BEFB993E}"/>
              </a:ext>
            </a:extLst>
          </p:cNvPr>
          <p:cNvSpPr/>
          <p:nvPr/>
        </p:nvSpPr>
        <p:spPr>
          <a:xfrm>
            <a:off x="3477588" y="3718227"/>
            <a:ext cx="559503" cy="5581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타원 299">
            <a:extLst>
              <a:ext uri="{FF2B5EF4-FFF2-40B4-BE49-F238E27FC236}">
                <a16:creationId xmlns:a16="http://schemas.microsoft.com/office/drawing/2014/main" id="{60785298-7C78-E901-9A82-120C4FA94D18}"/>
              </a:ext>
            </a:extLst>
          </p:cNvPr>
          <p:cNvSpPr/>
          <p:nvPr/>
        </p:nvSpPr>
        <p:spPr>
          <a:xfrm>
            <a:off x="3477588" y="438091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타원 299">
            <a:extLst>
              <a:ext uri="{FF2B5EF4-FFF2-40B4-BE49-F238E27FC236}">
                <a16:creationId xmlns:a16="http://schemas.microsoft.com/office/drawing/2014/main" id="{78AFF248-8115-D1C2-EE4A-DB91B982DE97}"/>
              </a:ext>
            </a:extLst>
          </p:cNvPr>
          <p:cNvSpPr/>
          <p:nvPr/>
        </p:nvSpPr>
        <p:spPr>
          <a:xfrm>
            <a:off x="3477588" y="5552164"/>
            <a:ext cx="559503" cy="5581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1A1D41-312B-DE8B-E974-8168D9410234}"/>
              </a:ext>
            </a:extLst>
          </p:cNvPr>
          <p:cNvCxnSpPr/>
          <p:nvPr/>
        </p:nvCxnSpPr>
        <p:spPr>
          <a:xfrm>
            <a:off x="3747065" y="2167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397BB7-2EB7-2023-16BF-9273E0BED4B7}"/>
              </a:ext>
            </a:extLst>
          </p:cNvPr>
          <p:cNvCxnSpPr>
            <a:cxnSpLocks/>
          </p:cNvCxnSpPr>
          <p:nvPr/>
        </p:nvCxnSpPr>
        <p:spPr>
          <a:xfrm flipH="1" flipV="1">
            <a:off x="4336172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60AFB78-9FA4-2C19-DD30-FB6AAC42A765}"/>
              </a:ext>
            </a:extLst>
          </p:cNvPr>
          <p:cNvSpPr txBox="1"/>
          <p:nvPr/>
        </p:nvSpPr>
        <p:spPr>
          <a:xfrm>
            <a:off x="4050607" y="1573749"/>
            <a:ext cx="5912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" name="그룹 835">
            <a:extLst>
              <a:ext uri="{FF2B5EF4-FFF2-40B4-BE49-F238E27FC236}">
                <a16:creationId xmlns:a16="http://schemas.microsoft.com/office/drawing/2014/main" id="{C3C9A569-EE85-C430-6565-861429069D0C}"/>
              </a:ext>
            </a:extLst>
          </p:cNvPr>
          <p:cNvGrpSpPr/>
          <p:nvPr/>
        </p:nvGrpSpPr>
        <p:grpSpPr>
          <a:xfrm rot="16200000">
            <a:off x="3473969" y="3204383"/>
            <a:ext cx="566744" cy="268733"/>
            <a:chOff x="5890169" y="4312037"/>
            <a:chExt cx="1895988" cy="1103725"/>
          </a:xfrm>
        </p:grpSpPr>
        <p:grpSp>
          <p:nvGrpSpPr>
            <p:cNvPr id="10" name="그룹 822">
              <a:extLst>
                <a:ext uri="{FF2B5EF4-FFF2-40B4-BE49-F238E27FC236}">
                  <a16:creationId xmlns:a16="http://schemas.microsoft.com/office/drawing/2014/main" id="{5F63CB1E-55E6-ADEE-3E52-32CE5BA139F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4" name="직선 연결선 771">
                <a:extLst>
                  <a:ext uri="{FF2B5EF4-FFF2-40B4-BE49-F238E27FC236}">
                    <a16:creationId xmlns:a16="http://schemas.microsoft.com/office/drawing/2014/main" id="{D665F3A7-394D-2AED-1409-8AB639E4D2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789">
                <a:extLst>
                  <a:ext uri="{FF2B5EF4-FFF2-40B4-BE49-F238E27FC236}">
                    <a16:creationId xmlns:a16="http://schemas.microsoft.com/office/drawing/2014/main" id="{7F4521F1-4595-16D4-D24E-4BFFE8CBF8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792">
                <a:extLst>
                  <a:ext uri="{FF2B5EF4-FFF2-40B4-BE49-F238E27FC236}">
                    <a16:creationId xmlns:a16="http://schemas.microsoft.com/office/drawing/2014/main" id="{6E972BC2-7BAE-CE30-4B74-EF4886F111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807">
                <a:extLst>
                  <a:ext uri="{FF2B5EF4-FFF2-40B4-BE49-F238E27FC236}">
                    <a16:creationId xmlns:a16="http://schemas.microsoft.com/office/drawing/2014/main" id="{66F3CD48-5DE6-127C-0A40-3AD08E59D2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810">
                <a:extLst>
                  <a:ext uri="{FF2B5EF4-FFF2-40B4-BE49-F238E27FC236}">
                    <a16:creationId xmlns:a16="http://schemas.microsoft.com/office/drawing/2014/main" id="{8F788AD6-B379-7671-4A98-B7BCB2B957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815">
                <a:extLst>
                  <a:ext uri="{FF2B5EF4-FFF2-40B4-BE49-F238E27FC236}">
                    <a16:creationId xmlns:a16="http://schemas.microsoft.com/office/drawing/2014/main" id="{8F3CDDCB-D6A1-C834-4342-61985D37D4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819">
                <a:extLst>
                  <a:ext uri="{FF2B5EF4-FFF2-40B4-BE49-F238E27FC236}">
                    <a16:creationId xmlns:a16="http://schemas.microsoft.com/office/drawing/2014/main" id="{6817FAAE-9001-E6C1-1DD9-DAF0F6DAD9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직선 연결선 826">
              <a:extLst>
                <a:ext uri="{FF2B5EF4-FFF2-40B4-BE49-F238E27FC236}">
                  <a16:creationId xmlns:a16="http://schemas.microsoft.com/office/drawing/2014/main" id="{ECC9A83D-6F37-C121-8A11-B6F80EF4E4A8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832">
              <a:extLst>
                <a:ext uri="{FF2B5EF4-FFF2-40B4-BE49-F238E27FC236}">
                  <a16:creationId xmlns:a16="http://schemas.microsoft.com/office/drawing/2014/main" id="{E540CF89-5674-7E76-00C9-69AB5CE81E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835">
            <a:extLst>
              <a:ext uri="{FF2B5EF4-FFF2-40B4-BE49-F238E27FC236}">
                <a16:creationId xmlns:a16="http://schemas.microsoft.com/office/drawing/2014/main" id="{3AE03003-8789-5602-534D-724E8EC598CD}"/>
              </a:ext>
            </a:extLst>
          </p:cNvPr>
          <p:cNvGrpSpPr/>
          <p:nvPr/>
        </p:nvGrpSpPr>
        <p:grpSpPr>
          <a:xfrm rot="16200000">
            <a:off x="3475155" y="3861299"/>
            <a:ext cx="564373" cy="268733"/>
            <a:chOff x="5890169" y="4312037"/>
            <a:chExt cx="1895988" cy="1103725"/>
          </a:xfrm>
        </p:grpSpPr>
        <p:grpSp>
          <p:nvGrpSpPr>
            <p:cNvPr id="27" name="그룹 822">
              <a:extLst>
                <a:ext uri="{FF2B5EF4-FFF2-40B4-BE49-F238E27FC236}">
                  <a16:creationId xmlns:a16="http://schemas.microsoft.com/office/drawing/2014/main" id="{04D98492-F4BB-0199-EAA2-4092764470F4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0" name="직선 연결선 771">
                <a:extLst>
                  <a:ext uri="{FF2B5EF4-FFF2-40B4-BE49-F238E27FC236}">
                    <a16:creationId xmlns:a16="http://schemas.microsoft.com/office/drawing/2014/main" id="{FF9248C6-2B74-1A5A-D85F-F3AB9A812B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789">
                <a:extLst>
                  <a:ext uri="{FF2B5EF4-FFF2-40B4-BE49-F238E27FC236}">
                    <a16:creationId xmlns:a16="http://schemas.microsoft.com/office/drawing/2014/main" id="{AD1395ED-7D4A-CF77-71CB-9C16884763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792">
                <a:extLst>
                  <a:ext uri="{FF2B5EF4-FFF2-40B4-BE49-F238E27FC236}">
                    <a16:creationId xmlns:a16="http://schemas.microsoft.com/office/drawing/2014/main" id="{EB2AFCB9-6363-C852-A7AB-8A5B6AD811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807">
                <a:extLst>
                  <a:ext uri="{FF2B5EF4-FFF2-40B4-BE49-F238E27FC236}">
                    <a16:creationId xmlns:a16="http://schemas.microsoft.com/office/drawing/2014/main" id="{0542F33E-23DA-7FA6-FED5-4A5FE2B1F3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810">
                <a:extLst>
                  <a:ext uri="{FF2B5EF4-FFF2-40B4-BE49-F238E27FC236}">
                    <a16:creationId xmlns:a16="http://schemas.microsoft.com/office/drawing/2014/main" id="{D21D8737-D8AF-F69A-CBF7-71FCF9DE66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815">
                <a:extLst>
                  <a:ext uri="{FF2B5EF4-FFF2-40B4-BE49-F238E27FC236}">
                    <a16:creationId xmlns:a16="http://schemas.microsoft.com/office/drawing/2014/main" id="{00E80517-500F-5687-4770-5C46CACBD4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819">
                <a:extLst>
                  <a:ext uri="{FF2B5EF4-FFF2-40B4-BE49-F238E27FC236}">
                    <a16:creationId xmlns:a16="http://schemas.microsoft.com/office/drawing/2014/main" id="{238EA411-2212-A1BB-D9AB-BE5C6B6632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직선 연결선 826">
              <a:extLst>
                <a:ext uri="{FF2B5EF4-FFF2-40B4-BE49-F238E27FC236}">
                  <a16:creationId xmlns:a16="http://schemas.microsoft.com/office/drawing/2014/main" id="{E2B3E041-C314-9C3F-8624-2D83C8E77C0D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832">
              <a:extLst>
                <a:ext uri="{FF2B5EF4-FFF2-40B4-BE49-F238E27FC236}">
                  <a16:creationId xmlns:a16="http://schemas.microsoft.com/office/drawing/2014/main" id="{C12B4184-F7E5-2FE0-850C-BD9C407DCD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그룹 835">
            <a:extLst>
              <a:ext uri="{FF2B5EF4-FFF2-40B4-BE49-F238E27FC236}">
                <a16:creationId xmlns:a16="http://schemas.microsoft.com/office/drawing/2014/main" id="{C5830074-17B2-A450-0B7B-E09A24E5EFC5}"/>
              </a:ext>
            </a:extLst>
          </p:cNvPr>
          <p:cNvGrpSpPr/>
          <p:nvPr/>
        </p:nvGrpSpPr>
        <p:grpSpPr>
          <a:xfrm rot="16200000">
            <a:off x="3475156" y="4528332"/>
            <a:ext cx="564373" cy="268733"/>
            <a:chOff x="5890169" y="4312037"/>
            <a:chExt cx="1895988" cy="1103725"/>
          </a:xfrm>
        </p:grpSpPr>
        <p:grpSp>
          <p:nvGrpSpPr>
            <p:cNvPr id="39" name="그룹 822">
              <a:extLst>
                <a:ext uri="{FF2B5EF4-FFF2-40B4-BE49-F238E27FC236}">
                  <a16:creationId xmlns:a16="http://schemas.microsoft.com/office/drawing/2014/main" id="{FE51B1B9-54EC-B7E3-9F54-F8604DB9DF9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42" name="직선 연결선 771">
                <a:extLst>
                  <a:ext uri="{FF2B5EF4-FFF2-40B4-BE49-F238E27FC236}">
                    <a16:creationId xmlns:a16="http://schemas.microsoft.com/office/drawing/2014/main" id="{0DC00C93-AECA-36A7-D911-610FBD42B1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789">
                <a:extLst>
                  <a:ext uri="{FF2B5EF4-FFF2-40B4-BE49-F238E27FC236}">
                    <a16:creationId xmlns:a16="http://schemas.microsoft.com/office/drawing/2014/main" id="{B6D73501-4942-EC20-FDAA-5F24E285FD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792">
                <a:extLst>
                  <a:ext uri="{FF2B5EF4-FFF2-40B4-BE49-F238E27FC236}">
                    <a16:creationId xmlns:a16="http://schemas.microsoft.com/office/drawing/2014/main" id="{760444A9-E084-D6E8-74F8-7B6097F5AB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807">
                <a:extLst>
                  <a:ext uri="{FF2B5EF4-FFF2-40B4-BE49-F238E27FC236}">
                    <a16:creationId xmlns:a16="http://schemas.microsoft.com/office/drawing/2014/main" id="{E80A3471-C302-D335-5C51-8E2B7511DF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810">
                <a:extLst>
                  <a:ext uri="{FF2B5EF4-FFF2-40B4-BE49-F238E27FC236}">
                    <a16:creationId xmlns:a16="http://schemas.microsoft.com/office/drawing/2014/main" id="{3251E19B-B843-D124-0824-B936D7CB03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815">
                <a:extLst>
                  <a:ext uri="{FF2B5EF4-FFF2-40B4-BE49-F238E27FC236}">
                    <a16:creationId xmlns:a16="http://schemas.microsoft.com/office/drawing/2014/main" id="{BA0F25B3-EE05-801D-50D0-16E5DFCC6B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연결선 819">
                <a:extLst>
                  <a:ext uri="{FF2B5EF4-FFF2-40B4-BE49-F238E27FC236}">
                    <a16:creationId xmlns:a16="http://schemas.microsoft.com/office/drawing/2014/main" id="{5EB05A86-494C-4728-08FD-2AEFF40015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직선 연결선 826">
              <a:extLst>
                <a:ext uri="{FF2B5EF4-FFF2-40B4-BE49-F238E27FC236}">
                  <a16:creationId xmlns:a16="http://schemas.microsoft.com/office/drawing/2014/main" id="{0D4861C1-AF05-B530-9654-DD9E877B0300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832">
              <a:extLst>
                <a:ext uri="{FF2B5EF4-FFF2-40B4-BE49-F238E27FC236}">
                  <a16:creationId xmlns:a16="http://schemas.microsoft.com/office/drawing/2014/main" id="{7E0BF9A1-772B-EC36-881A-F3D84D4A8D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그룹 835">
            <a:extLst>
              <a:ext uri="{FF2B5EF4-FFF2-40B4-BE49-F238E27FC236}">
                <a16:creationId xmlns:a16="http://schemas.microsoft.com/office/drawing/2014/main" id="{01DC38C9-A945-E3CB-FEB1-16EAA939A8CC}"/>
              </a:ext>
            </a:extLst>
          </p:cNvPr>
          <p:cNvGrpSpPr/>
          <p:nvPr/>
        </p:nvGrpSpPr>
        <p:grpSpPr>
          <a:xfrm rot="16200000">
            <a:off x="3475156" y="5688030"/>
            <a:ext cx="564373" cy="268733"/>
            <a:chOff x="5890169" y="4312037"/>
            <a:chExt cx="1895988" cy="1103725"/>
          </a:xfrm>
        </p:grpSpPr>
        <p:grpSp>
          <p:nvGrpSpPr>
            <p:cNvPr id="61" name="그룹 822">
              <a:extLst>
                <a:ext uri="{FF2B5EF4-FFF2-40B4-BE49-F238E27FC236}">
                  <a16:creationId xmlns:a16="http://schemas.microsoft.com/office/drawing/2014/main" id="{81E8D5EE-16CC-5F9A-CD16-53F883BDC825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64" name="직선 연결선 771">
                <a:extLst>
                  <a:ext uri="{FF2B5EF4-FFF2-40B4-BE49-F238E27FC236}">
                    <a16:creationId xmlns:a16="http://schemas.microsoft.com/office/drawing/2014/main" id="{EDBF6DEF-2728-153B-DF70-61D4FEC10F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직선 연결선 789">
                <a:extLst>
                  <a:ext uri="{FF2B5EF4-FFF2-40B4-BE49-F238E27FC236}">
                    <a16:creationId xmlns:a16="http://schemas.microsoft.com/office/drawing/2014/main" id="{EEEFF29F-077E-FF86-2BF4-5DF85A626E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연결선 792">
                <a:extLst>
                  <a:ext uri="{FF2B5EF4-FFF2-40B4-BE49-F238E27FC236}">
                    <a16:creationId xmlns:a16="http://schemas.microsoft.com/office/drawing/2014/main" id="{E9B94859-BCFB-A717-B86C-B323F1E536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직선 연결선 807">
                <a:extLst>
                  <a:ext uri="{FF2B5EF4-FFF2-40B4-BE49-F238E27FC236}">
                    <a16:creationId xmlns:a16="http://schemas.microsoft.com/office/drawing/2014/main" id="{3A60D6A0-08FC-B4C7-99EB-D5A60E53A1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810">
                <a:extLst>
                  <a:ext uri="{FF2B5EF4-FFF2-40B4-BE49-F238E27FC236}">
                    <a16:creationId xmlns:a16="http://schemas.microsoft.com/office/drawing/2014/main" id="{AA53C07C-A604-FC39-20F0-955A739522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815">
                <a:extLst>
                  <a:ext uri="{FF2B5EF4-FFF2-40B4-BE49-F238E27FC236}">
                    <a16:creationId xmlns:a16="http://schemas.microsoft.com/office/drawing/2014/main" id="{FA480658-A1E1-DE0C-8F6D-F96CE78CD4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연결선 819">
                <a:extLst>
                  <a:ext uri="{FF2B5EF4-FFF2-40B4-BE49-F238E27FC236}">
                    <a16:creationId xmlns:a16="http://schemas.microsoft.com/office/drawing/2014/main" id="{051D86FA-6804-C0BC-0266-F701D116A1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직선 연결선 826">
              <a:extLst>
                <a:ext uri="{FF2B5EF4-FFF2-40B4-BE49-F238E27FC236}">
                  <a16:creationId xmlns:a16="http://schemas.microsoft.com/office/drawing/2014/main" id="{9A41344B-D95D-CC81-4149-72A4A3A23607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832">
              <a:extLst>
                <a:ext uri="{FF2B5EF4-FFF2-40B4-BE49-F238E27FC236}">
                  <a16:creationId xmlns:a16="http://schemas.microsoft.com/office/drawing/2014/main" id="{82AB4E8F-8DB1-EFF5-080E-6EB67C1F09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9173640-7B67-44C1-0714-DBB7D80A6A0C}"/>
              </a:ext>
            </a:extLst>
          </p:cNvPr>
          <p:cNvSpPr txBox="1"/>
          <p:nvPr/>
        </p:nvSpPr>
        <p:spPr>
          <a:xfrm>
            <a:off x="40892" y="4092017"/>
            <a:ext cx="3287156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Non-Target Cells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as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resistors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regardless of stored data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32C0A6-BAB1-1131-3B1F-2EA32F306CFE}"/>
              </a:ext>
            </a:extLst>
          </p:cNvPr>
          <p:cNvSpPr txBox="1"/>
          <p:nvPr/>
        </p:nvSpPr>
        <p:spPr>
          <a:xfrm rot="16200000">
            <a:off x="3557180" y="5108346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105C779-2BB6-FD9E-35EA-402E4C9D017E}"/>
              </a:ext>
            </a:extLst>
          </p:cNvPr>
          <p:cNvSpPr txBox="1"/>
          <p:nvPr/>
        </p:nvSpPr>
        <p:spPr>
          <a:xfrm>
            <a:off x="1382855" y="6178637"/>
            <a:ext cx="29883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NAND String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Left Brace 73">
            <a:extLst>
              <a:ext uri="{FF2B5EF4-FFF2-40B4-BE49-F238E27FC236}">
                <a16:creationId xmlns:a16="http://schemas.microsoft.com/office/drawing/2014/main" id="{191B37DA-6BAA-A951-330A-617738AE9B11}"/>
              </a:ext>
            </a:extLst>
          </p:cNvPr>
          <p:cNvSpPr/>
          <p:nvPr/>
        </p:nvSpPr>
        <p:spPr>
          <a:xfrm>
            <a:off x="3113322" y="3055377"/>
            <a:ext cx="323170" cy="3049205"/>
          </a:xfrm>
          <a:prstGeom prst="leftBrace">
            <a:avLst>
              <a:gd name="adj1" fmla="val 5284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C88332-3AD0-13DC-7151-58BB61AC022F}"/>
              </a:ext>
            </a:extLst>
          </p:cNvPr>
          <p:cNvSpPr txBox="1"/>
          <p:nvPr/>
        </p:nvSpPr>
        <p:spPr>
          <a:xfrm>
            <a:off x="89230" y="2206150"/>
            <a:ext cx="3190481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Target Cells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as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resistors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(1)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or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open switches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(0)</a:t>
            </a:r>
          </a:p>
        </p:txBody>
      </p:sp>
      <p:grpSp>
        <p:nvGrpSpPr>
          <p:cNvPr id="24" name="그룹 835">
            <a:extLst>
              <a:ext uri="{FF2B5EF4-FFF2-40B4-BE49-F238E27FC236}">
                <a16:creationId xmlns:a16="http://schemas.microsoft.com/office/drawing/2014/main" id="{1273E5F0-9EAB-5D27-DA03-9BD4ECE308EC}"/>
              </a:ext>
            </a:extLst>
          </p:cNvPr>
          <p:cNvGrpSpPr/>
          <p:nvPr/>
        </p:nvGrpSpPr>
        <p:grpSpPr>
          <a:xfrm rot="16200000">
            <a:off x="3473970" y="2536241"/>
            <a:ext cx="566744" cy="268733"/>
            <a:chOff x="5890169" y="4312037"/>
            <a:chExt cx="1895988" cy="1103725"/>
          </a:xfrm>
        </p:grpSpPr>
        <p:grpSp>
          <p:nvGrpSpPr>
            <p:cNvPr id="37" name="그룹 822">
              <a:extLst>
                <a:ext uri="{FF2B5EF4-FFF2-40B4-BE49-F238E27FC236}">
                  <a16:creationId xmlns:a16="http://schemas.microsoft.com/office/drawing/2014/main" id="{CAF4B80A-AF2F-DDB0-A64A-6EE3D332D734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51" name="직선 연결선 771">
                <a:extLst>
                  <a:ext uri="{FF2B5EF4-FFF2-40B4-BE49-F238E27FC236}">
                    <a16:creationId xmlns:a16="http://schemas.microsoft.com/office/drawing/2014/main" id="{2CF08EF7-36D2-9A27-551C-3DA8B8BBD9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789">
                <a:extLst>
                  <a:ext uri="{FF2B5EF4-FFF2-40B4-BE49-F238E27FC236}">
                    <a16:creationId xmlns:a16="http://schemas.microsoft.com/office/drawing/2014/main" id="{7CD19DFF-23CD-F16D-6093-C80E9B3F08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연결선 792">
                <a:extLst>
                  <a:ext uri="{FF2B5EF4-FFF2-40B4-BE49-F238E27FC236}">
                    <a16:creationId xmlns:a16="http://schemas.microsoft.com/office/drawing/2014/main" id="{087DA86C-A918-B3ED-8448-426F429FDF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807">
                <a:extLst>
                  <a:ext uri="{FF2B5EF4-FFF2-40B4-BE49-F238E27FC236}">
                    <a16:creationId xmlns:a16="http://schemas.microsoft.com/office/drawing/2014/main" id="{C30E5CFA-1E0C-08AA-83DE-24466DE1A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연결선 810">
                <a:extLst>
                  <a:ext uri="{FF2B5EF4-FFF2-40B4-BE49-F238E27FC236}">
                    <a16:creationId xmlns:a16="http://schemas.microsoft.com/office/drawing/2014/main" id="{FA767C00-BC04-F8B5-1E02-BE85EBB74A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연결선 815">
                <a:extLst>
                  <a:ext uri="{FF2B5EF4-FFF2-40B4-BE49-F238E27FC236}">
                    <a16:creationId xmlns:a16="http://schemas.microsoft.com/office/drawing/2014/main" id="{45266713-A079-1F3E-AAA0-A90E927375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직선 연결선 819">
                <a:extLst>
                  <a:ext uri="{FF2B5EF4-FFF2-40B4-BE49-F238E27FC236}">
                    <a16:creationId xmlns:a16="http://schemas.microsoft.com/office/drawing/2014/main" id="{F4EFD702-6B0D-8360-882D-ABA7589A41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직선 연결선 826">
              <a:extLst>
                <a:ext uri="{FF2B5EF4-FFF2-40B4-BE49-F238E27FC236}">
                  <a16:creationId xmlns:a16="http://schemas.microsoft.com/office/drawing/2014/main" id="{F98C3763-B526-59E5-B077-5D67B4FD102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832">
              <a:extLst>
                <a:ext uri="{FF2B5EF4-FFF2-40B4-BE49-F238E27FC236}">
                  <a16:creationId xmlns:a16="http://schemas.microsoft.com/office/drawing/2014/main" id="{E5A0ED23-1B98-A04B-6C8E-58B26B4004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A7CF405-22E4-A5FB-E193-F517A7636726}"/>
              </a:ext>
            </a:extLst>
          </p:cNvPr>
          <p:cNvCxnSpPr>
            <a:stCxn id="15" idx="3"/>
            <a:endCxn id="7" idx="2"/>
          </p:cNvCxnSpPr>
          <p:nvPr/>
        </p:nvCxnSpPr>
        <p:spPr>
          <a:xfrm>
            <a:off x="3279711" y="2667815"/>
            <a:ext cx="197877" cy="0"/>
          </a:xfrm>
          <a:prstGeom prst="line">
            <a:avLst/>
          </a:prstGeom>
          <a:ln w="19050">
            <a:solidFill>
              <a:srgbClr val="C80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4713E65-3525-740C-8A6D-0F22CACB09C3}"/>
              </a:ext>
            </a:extLst>
          </p:cNvPr>
          <p:cNvGrpSpPr/>
          <p:nvPr/>
        </p:nvGrpSpPr>
        <p:grpSpPr>
          <a:xfrm>
            <a:off x="6375533" y="1573749"/>
            <a:ext cx="1164243" cy="4901247"/>
            <a:chOff x="6375533" y="1573749"/>
            <a:chExt cx="1164243" cy="4901247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B323489-2454-7998-EB88-861F0D4950FB}"/>
                </a:ext>
              </a:extLst>
            </p:cNvPr>
            <p:cNvCxnSpPr>
              <a:cxnSpLocks/>
            </p:cNvCxnSpPr>
            <p:nvPr/>
          </p:nvCxnSpPr>
          <p:spPr>
            <a:xfrm>
              <a:off x="6655285" y="2159850"/>
              <a:ext cx="0" cy="431514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타원 299">
              <a:extLst>
                <a:ext uri="{FF2B5EF4-FFF2-40B4-BE49-F238E27FC236}">
                  <a16:creationId xmlns:a16="http://schemas.microsoft.com/office/drawing/2014/main" id="{516091A7-8065-B9F9-2C1A-CE527FADD01F}"/>
                </a:ext>
              </a:extLst>
            </p:cNvPr>
            <p:cNvSpPr/>
            <p:nvPr/>
          </p:nvSpPr>
          <p:spPr>
            <a:xfrm>
              <a:off x="6375533" y="2388765"/>
              <a:ext cx="559503" cy="5581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7" name="타원 299">
              <a:extLst>
                <a:ext uri="{FF2B5EF4-FFF2-40B4-BE49-F238E27FC236}">
                  <a16:creationId xmlns:a16="http://schemas.microsoft.com/office/drawing/2014/main" id="{0BFAFB9A-F91A-B3BD-AF6F-66203BABA07E}"/>
                </a:ext>
              </a:extLst>
            </p:cNvPr>
            <p:cNvSpPr/>
            <p:nvPr/>
          </p:nvSpPr>
          <p:spPr>
            <a:xfrm>
              <a:off x="6375533" y="3055544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8" name="타원 299">
              <a:extLst>
                <a:ext uri="{FF2B5EF4-FFF2-40B4-BE49-F238E27FC236}">
                  <a16:creationId xmlns:a16="http://schemas.microsoft.com/office/drawing/2014/main" id="{5C18E509-0646-903D-971C-C907EDE77492}"/>
                </a:ext>
              </a:extLst>
            </p:cNvPr>
            <p:cNvSpPr/>
            <p:nvPr/>
          </p:nvSpPr>
          <p:spPr>
            <a:xfrm>
              <a:off x="6375533" y="3718227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9" name="타원 299">
              <a:extLst>
                <a:ext uri="{FF2B5EF4-FFF2-40B4-BE49-F238E27FC236}">
                  <a16:creationId xmlns:a16="http://schemas.microsoft.com/office/drawing/2014/main" id="{802BAB7A-9515-3FEF-D99F-A1AA2B950626}"/>
                </a:ext>
              </a:extLst>
            </p:cNvPr>
            <p:cNvSpPr/>
            <p:nvPr/>
          </p:nvSpPr>
          <p:spPr>
            <a:xfrm>
              <a:off x="6375533" y="4380910"/>
              <a:ext cx="559503" cy="5581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0" name="타원 299">
              <a:extLst>
                <a:ext uri="{FF2B5EF4-FFF2-40B4-BE49-F238E27FC236}">
                  <a16:creationId xmlns:a16="http://schemas.microsoft.com/office/drawing/2014/main" id="{AF612D94-1F57-811F-919A-81FBA4B1A63D}"/>
                </a:ext>
              </a:extLst>
            </p:cNvPr>
            <p:cNvSpPr/>
            <p:nvPr/>
          </p:nvSpPr>
          <p:spPr>
            <a:xfrm>
              <a:off x="6375533" y="5552164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74D92D4-5AF6-2F6E-0D00-309120B7E0AC}"/>
                </a:ext>
              </a:extLst>
            </p:cNvPr>
            <p:cNvCxnSpPr/>
            <p:nvPr/>
          </p:nvCxnSpPr>
          <p:spPr>
            <a:xfrm>
              <a:off x="6645010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4CBB582-5F6C-41F8-EE76-4C142F79A2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4117" y="1931542"/>
              <a:ext cx="10048" cy="453829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99AEECF-14CF-1CBC-4361-9E6B905B3915}"/>
                </a:ext>
              </a:extLst>
            </p:cNvPr>
            <p:cNvSpPr txBox="1"/>
            <p:nvPr/>
          </p:nvSpPr>
          <p:spPr>
            <a:xfrm>
              <a:off x="6948552" y="1573749"/>
              <a:ext cx="59122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BL</a:t>
              </a:r>
              <a:r>
                <a:rPr kumimoji="0" lang="en-US" altLang="ko-KR" sz="2000" b="1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j</a:t>
              </a:r>
              <a:endParaRPr kumimoji="0" lang="ko-KR" altLang="en-US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84" name="그룹 835">
              <a:extLst>
                <a:ext uri="{FF2B5EF4-FFF2-40B4-BE49-F238E27FC236}">
                  <a16:creationId xmlns:a16="http://schemas.microsoft.com/office/drawing/2014/main" id="{86388314-5268-E754-EA88-5C9D37173877}"/>
                </a:ext>
              </a:extLst>
            </p:cNvPr>
            <p:cNvGrpSpPr/>
            <p:nvPr/>
          </p:nvGrpSpPr>
          <p:grpSpPr>
            <a:xfrm rot="16200000">
              <a:off x="6371914" y="3204383"/>
              <a:ext cx="566744" cy="268733"/>
              <a:chOff x="5890169" y="4312037"/>
              <a:chExt cx="1895988" cy="1103725"/>
            </a:xfrm>
          </p:grpSpPr>
          <p:grpSp>
            <p:nvGrpSpPr>
              <p:cNvPr id="85" name="그룹 822">
                <a:extLst>
                  <a:ext uri="{FF2B5EF4-FFF2-40B4-BE49-F238E27FC236}">
                    <a16:creationId xmlns:a16="http://schemas.microsoft.com/office/drawing/2014/main" id="{44FEDA4D-A8E1-53C1-125A-AF392C694058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88" name="직선 연결선 771">
                  <a:extLst>
                    <a:ext uri="{FF2B5EF4-FFF2-40B4-BE49-F238E27FC236}">
                      <a16:creationId xmlns:a16="http://schemas.microsoft.com/office/drawing/2014/main" id="{34762038-77E1-98C7-2615-16A16EFE17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직선 연결선 789">
                  <a:extLst>
                    <a:ext uri="{FF2B5EF4-FFF2-40B4-BE49-F238E27FC236}">
                      <a16:creationId xmlns:a16="http://schemas.microsoft.com/office/drawing/2014/main" id="{27687E25-A9DE-D786-E5D9-FDE8524884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직선 연결선 792">
                  <a:extLst>
                    <a:ext uri="{FF2B5EF4-FFF2-40B4-BE49-F238E27FC236}">
                      <a16:creationId xmlns:a16="http://schemas.microsoft.com/office/drawing/2014/main" id="{AA4379AD-C92B-84BB-0C29-FECAC68ADD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직선 연결선 807">
                  <a:extLst>
                    <a:ext uri="{FF2B5EF4-FFF2-40B4-BE49-F238E27FC236}">
                      <a16:creationId xmlns:a16="http://schemas.microsoft.com/office/drawing/2014/main" id="{39499E78-3DFC-CA52-77AC-2C7CC1F360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직선 연결선 810">
                  <a:extLst>
                    <a:ext uri="{FF2B5EF4-FFF2-40B4-BE49-F238E27FC236}">
                      <a16:creationId xmlns:a16="http://schemas.microsoft.com/office/drawing/2014/main" id="{281B55B5-EE49-0721-38F3-000CCFF302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직선 연결선 815">
                  <a:extLst>
                    <a:ext uri="{FF2B5EF4-FFF2-40B4-BE49-F238E27FC236}">
                      <a16:creationId xmlns:a16="http://schemas.microsoft.com/office/drawing/2014/main" id="{4E1FD449-8A97-7E93-012B-DC633A67BF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직선 연결선 819">
                  <a:extLst>
                    <a:ext uri="{FF2B5EF4-FFF2-40B4-BE49-F238E27FC236}">
                      <a16:creationId xmlns:a16="http://schemas.microsoft.com/office/drawing/2014/main" id="{5E2A5F1A-EBC8-0047-19B2-F434CA259E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6" name="직선 연결선 826">
                <a:extLst>
                  <a:ext uri="{FF2B5EF4-FFF2-40B4-BE49-F238E27FC236}">
                    <a16:creationId xmlns:a16="http://schemas.microsoft.com/office/drawing/2014/main" id="{D005706B-B88E-5366-0D12-6405D2A557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직선 연결선 832">
                <a:extLst>
                  <a:ext uri="{FF2B5EF4-FFF2-40B4-BE49-F238E27FC236}">
                    <a16:creationId xmlns:a16="http://schemas.microsoft.com/office/drawing/2014/main" id="{E1CB1A43-1832-9B28-E8AF-F082F653C0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그룹 835">
              <a:extLst>
                <a:ext uri="{FF2B5EF4-FFF2-40B4-BE49-F238E27FC236}">
                  <a16:creationId xmlns:a16="http://schemas.microsoft.com/office/drawing/2014/main" id="{831F94F7-6118-01DD-20AE-DCF890588E0E}"/>
                </a:ext>
              </a:extLst>
            </p:cNvPr>
            <p:cNvGrpSpPr/>
            <p:nvPr/>
          </p:nvGrpSpPr>
          <p:grpSpPr>
            <a:xfrm rot="16200000">
              <a:off x="6373100" y="3861299"/>
              <a:ext cx="564373" cy="268733"/>
              <a:chOff x="5890169" y="4312037"/>
              <a:chExt cx="1895988" cy="1103725"/>
            </a:xfrm>
          </p:grpSpPr>
          <p:grpSp>
            <p:nvGrpSpPr>
              <p:cNvPr id="96" name="그룹 822">
                <a:extLst>
                  <a:ext uri="{FF2B5EF4-FFF2-40B4-BE49-F238E27FC236}">
                    <a16:creationId xmlns:a16="http://schemas.microsoft.com/office/drawing/2014/main" id="{65351715-471D-B519-B7A3-EDD1139EEAAC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99" name="직선 연결선 771">
                  <a:extLst>
                    <a:ext uri="{FF2B5EF4-FFF2-40B4-BE49-F238E27FC236}">
                      <a16:creationId xmlns:a16="http://schemas.microsoft.com/office/drawing/2014/main" id="{1F88C45E-1911-4EAC-EA57-EF7CB040EB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직선 연결선 789">
                  <a:extLst>
                    <a:ext uri="{FF2B5EF4-FFF2-40B4-BE49-F238E27FC236}">
                      <a16:creationId xmlns:a16="http://schemas.microsoft.com/office/drawing/2014/main" id="{5EFA7AF2-462C-A47C-F337-504D2CD86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직선 연결선 792">
                  <a:extLst>
                    <a:ext uri="{FF2B5EF4-FFF2-40B4-BE49-F238E27FC236}">
                      <a16:creationId xmlns:a16="http://schemas.microsoft.com/office/drawing/2014/main" id="{D7A9A528-BA5B-50A6-D079-D3B8906347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직선 연결선 807">
                  <a:extLst>
                    <a:ext uri="{FF2B5EF4-FFF2-40B4-BE49-F238E27FC236}">
                      <a16:creationId xmlns:a16="http://schemas.microsoft.com/office/drawing/2014/main" id="{E2EDEFC8-3ACE-FCFC-9F43-EF1A6EE942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직선 연결선 810">
                  <a:extLst>
                    <a:ext uri="{FF2B5EF4-FFF2-40B4-BE49-F238E27FC236}">
                      <a16:creationId xmlns:a16="http://schemas.microsoft.com/office/drawing/2014/main" id="{240E7091-248A-50CB-34AA-D4EFA915C8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직선 연결선 815">
                  <a:extLst>
                    <a:ext uri="{FF2B5EF4-FFF2-40B4-BE49-F238E27FC236}">
                      <a16:creationId xmlns:a16="http://schemas.microsoft.com/office/drawing/2014/main" id="{E4DFF126-4BD2-6E5F-9750-33E1FB9D0C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직선 연결선 819">
                  <a:extLst>
                    <a:ext uri="{FF2B5EF4-FFF2-40B4-BE49-F238E27FC236}">
                      <a16:creationId xmlns:a16="http://schemas.microsoft.com/office/drawing/2014/main" id="{49A3BB61-C510-F6FD-9592-375034F685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7" name="직선 연결선 826">
                <a:extLst>
                  <a:ext uri="{FF2B5EF4-FFF2-40B4-BE49-F238E27FC236}">
                    <a16:creationId xmlns:a16="http://schemas.microsoft.com/office/drawing/2014/main" id="{CD1DAF53-9F60-B80D-2CE8-D93C03582F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832">
                <a:extLst>
                  <a:ext uri="{FF2B5EF4-FFF2-40B4-BE49-F238E27FC236}">
                    <a16:creationId xmlns:a16="http://schemas.microsoft.com/office/drawing/2014/main" id="{A971AF40-9F13-6A52-65D9-F6D586C950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그룹 835">
              <a:extLst>
                <a:ext uri="{FF2B5EF4-FFF2-40B4-BE49-F238E27FC236}">
                  <a16:creationId xmlns:a16="http://schemas.microsoft.com/office/drawing/2014/main" id="{BA8228B7-FD78-13E3-A2FE-5F8A53A70E48}"/>
                </a:ext>
              </a:extLst>
            </p:cNvPr>
            <p:cNvGrpSpPr/>
            <p:nvPr/>
          </p:nvGrpSpPr>
          <p:grpSpPr>
            <a:xfrm rot="16200000">
              <a:off x="6373101" y="4528332"/>
              <a:ext cx="564373" cy="268733"/>
              <a:chOff x="5890169" y="4312037"/>
              <a:chExt cx="1895988" cy="1103725"/>
            </a:xfrm>
          </p:grpSpPr>
          <p:grpSp>
            <p:nvGrpSpPr>
              <p:cNvPr id="107" name="그룹 822">
                <a:extLst>
                  <a:ext uri="{FF2B5EF4-FFF2-40B4-BE49-F238E27FC236}">
                    <a16:creationId xmlns:a16="http://schemas.microsoft.com/office/drawing/2014/main" id="{E91E3951-71B4-CABE-3F4A-A40F1FA0D168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110" name="직선 연결선 771">
                  <a:extLst>
                    <a:ext uri="{FF2B5EF4-FFF2-40B4-BE49-F238E27FC236}">
                      <a16:creationId xmlns:a16="http://schemas.microsoft.com/office/drawing/2014/main" id="{00E2EE52-0062-C31B-0ECD-7B5BA17829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직선 연결선 789">
                  <a:extLst>
                    <a:ext uri="{FF2B5EF4-FFF2-40B4-BE49-F238E27FC236}">
                      <a16:creationId xmlns:a16="http://schemas.microsoft.com/office/drawing/2014/main" id="{670935C2-77F5-078F-2802-D0F8D48708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직선 연결선 792">
                  <a:extLst>
                    <a:ext uri="{FF2B5EF4-FFF2-40B4-BE49-F238E27FC236}">
                      <a16:creationId xmlns:a16="http://schemas.microsoft.com/office/drawing/2014/main" id="{55D7CCA0-B58C-BD56-322A-BD717196C9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직선 연결선 807">
                  <a:extLst>
                    <a:ext uri="{FF2B5EF4-FFF2-40B4-BE49-F238E27FC236}">
                      <a16:creationId xmlns:a16="http://schemas.microsoft.com/office/drawing/2014/main" id="{F43D3E85-283D-354C-2818-7B59D65254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직선 연결선 810">
                  <a:extLst>
                    <a:ext uri="{FF2B5EF4-FFF2-40B4-BE49-F238E27FC236}">
                      <a16:creationId xmlns:a16="http://schemas.microsoft.com/office/drawing/2014/main" id="{DDA6768D-1D05-2F15-7587-21B9B19888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직선 연결선 815">
                  <a:extLst>
                    <a:ext uri="{FF2B5EF4-FFF2-40B4-BE49-F238E27FC236}">
                      <a16:creationId xmlns:a16="http://schemas.microsoft.com/office/drawing/2014/main" id="{789908A2-FE91-A220-62E6-07104A287E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직선 연결선 819">
                  <a:extLst>
                    <a:ext uri="{FF2B5EF4-FFF2-40B4-BE49-F238E27FC236}">
                      <a16:creationId xmlns:a16="http://schemas.microsoft.com/office/drawing/2014/main" id="{86870387-7E1A-0184-D166-36E20E76A1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8" name="직선 연결선 826">
                <a:extLst>
                  <a:ext uri="{FF2B5EF4-FFF2-40B4-BE49-F238E27FC236}">
                    <a16:creationId xmlns:a16="http://schemas.microsoft.com/office/drawing/2014/main" id="{BD20B084-4831-393E-0716-0B4FDDB69C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직선 연결선 832">
                <a:extLst>
                  <a:ext uri="{FF2B5EF4-FFF2-40B4-BE49-F238E27FC236}">
                    <a16:creationId xmlns:a16="http://schemas.microsoft.com/office/drawing/2014/main" id="{87EC3A68-BA9D-FEB7-552B-B1DAD5B109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그룹 835">
              <a:extLst>
                <a:ext uri="{FF2B5EF4-FFF2-40B4-BE49-F238E27FC236}">
                  <a16:creationId xmlns:a16="http://schemas.microsoft.com/office/drawing/2014/main" id="{8166D317-6D22-5295-B8F5-850C3E636A91}"/>
                </a:ext>
              </a:extLst>
            </p:cNvPr>
            <p:cNvGrpSpPr/>
            <p:nvPr/>
          </p:nvGrpSpPr>
          <p:grpSpPr>
            <a:xfrm rot="16200000">
              <a:off x="6373101" y="5688030"/>
              <a:ext cx="564373" cy="268733"/>
              <a:chOff x="5890169" y="4312037"/>
              <a:chExt cx="1895988" cy="1103725"/>
            </a:xfrm>
          </p:grpSpPr>
          <p:grpSp>
            <p:nvGrpSpPr>
              <p:cNvPr id="118" name="그룹 822">
                <a:extLst>
                  <a:ext uri="{FF2B5EF4-FFF2-40B4-BE49-F238E27FC236}">
                    <a16:creationId xmlns:a16="http://schemas.microsoft.com/office/drawing/2014/main" id="{4AF371DF-442C-26D5-2C6D-D16FBD2850AD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121" name="직선 연결선 771">
                  <a:extLst>
                    <a:ext uri="{FF2B5EF4-FFF2-40B4-BE49-F238E27FC236}">
                      <a16:creationId xmlns:a16="http://schemas.microsoft.com/office/drawing/2014/main" id="{2523D4BC-1E91-41AA-D336-E532590F9E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직선 연결선 789">
                  <a:extLst>
                    <a:ext uri="{FF2B5EF4-FFF2-40B4-BE49-F238E27FC236}">
                      <a16:creationId xmlns:a16="http://schemas.microsoft.com/office/drawing/2014/main" id="{621D1701-2762-14B0-D580-ACC5755C73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직선 연결선 792">
                  <a:extLst>
                    <a:ext uri="{FF2B5EF4-FFF2-40B4-BE49-F238E27FC236}">
                      <a16:creationId xmlns:a16="http://schemas.microsoft.com/office/drawing/2014/main" id="{BE26CC01-80F9-E207-B616-923EDB29A0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직선 연결선 807">
                  <a:extLst>
                    <a:ext uri="{FF2B5EF4-FFF2-40B4-BE49-F238E27FC236}">
                      <a16:creationId xmlns:a16="http://schemas.microsoft.com/office/drawing/2014/main" id="{A5F2EA7F-E7B7-B604-51F3-4AAE2B5226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직선 연결선 810">
                  <a:extLst>
                    <a:ext uri="{FF2B5EF4-FFF2-40B4-BE49-F238E27FC236}">
                      <a16:creationId xmlns:a16="http://schemas.microsoft.com/office/drawing/2014/main" id="{6CED643B-2278-AA38-CEA4-0AD0FAAB7B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직선 연결선 815">
                  <a:extLst>
                    <a:ext uri="{FF2B5EF4-FFF2-40B4-BE49-F238E27FC236}">
                      <a16:creationId xmlns:a16="http://schemas.microsoft.com/office/drawing/2014/main" id="{57E6C65B-9FA5-8C50-82CE-A8B1DD2FCE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직선 연결선 819">
                  <a:extLst>
                    <a:ext uri="{FF2B5EF4-FFF2-40B4-BE49-F238E27FC236}">
                      <a16:creationId xmlns:a16="http://schemas.microsoft.com/office/drawing/2014/main" id="{8FAFF7F1-7314-CA36-7AD2-2D933ACC9D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chemeClr val="accent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9" name="직선 연결선 826">
                <a:extLst>
                  <a:ext uri="{FF2B5EF4-FFF2-40B4-BE49-F238E27FC236}">
                    <a16:creationId xmlns:a16="http://schemas.microsoft.com/office/drawing/2014/main" id="{F52351D3-87D4-D97C-A48F-D789303C34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직선 연결선 832">
                <a:extLst>
                  <a:ext uri="{FF2B5EF4-FFF2-40B4-BE49-F238E27FC236}">
                    <a16:creationId xmlns:a16="http://schemas.microsoft.com/office/drawing/2014/main" id="{AE966D52-A77C-F7C1-9B49-4DB6F6A72E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C06D06A-2083-73BF-F1A6-EE1D992B75AD}"/>
                </a:ext>
              </a:extLst>
            </p:cNvPr>
            <p:cNvSpPr txBox="1"/>
            <p:nvPr/>
          </p:nvSpPr>
          <p:spPr>
            <a:xfrm rot="16200000">
              <a:off x="6455125" y="5108346"/>
              <a:ext cx="25073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140" name="그룹 761">
              <a:extLst>
                <a:ext uri="{FF2B5EF4-FFF2-40B4-BE49-F238E27FC236}">
                  <a16:creationId xmlns:a16="http://schemas.microsoft.com/office/drawing/2014/main" id="{B7AA34AA-EDBD-569B-F78B-8361225DDF96}"/>
                </a:ext>
              </a:extLst>
            </p:cNvPr>
            <p:cNvGrpSpPr/>
            <p:nvPr/>
          </p:nvGrpSpPr>
          <p:grpSpPr>
            <a:xfrm rot="5400000">
              <a:off x="6361247" y="2602833"/>
              <a:ext cx="598569" cy="124310"/>
              <a:chOff x="5608137" y="3394157"/>
              <a:chExt cx="338599" cy="70817"/>
            </a:xfrm>
          </p:grpSpPr>
          <p:grpSp>
            <p:nvGrpSpPr>
              <p:cNvPr id="141" name="그룹 753">
                <a:extLst>
                  <a:ext uri="{FF2B5EF4-FFF2-40B4-BE49-F238E27FC236}">
                    <a16:creationId xmlns:a16="http://schemas.microsoft.com/office/drawing/2014/main" id="{4C3250FC-FD77-0948-C09B-2E6400B8A58A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144" name="타원 750">
                  <a:extLst>
                    <a:ext uri="{FF2B5EF4-FFF2-40B4-BE49-F238E27FC236}">
                      <a16:creationId xmlns:a16="http://schemas.microsoft.com/office/drawing/2014/main" id="{E1957D15-C3EB-0A65-B00D-65BEBF404E9C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45" name="타원 751">
                  <a:extLst>
                    <a:ext uri="{FF2B5EF4-FFF2-40B4-BE49-F238E27FC236}">
                      <a16:creationId xmlns:a16="http://schemas.microsoft.com/office/drawing/2014/main" id="{9103FDA2-420C-3E78-F9A5-4AF04DB171F3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146" name="직선 연결선 752">
                  <a:extLst>
                    <a:ext uri="{FF2B5EF4-FFF2-40B4-BE49-F238E27FC236}">
                      <a16:creationId xmlns:a16="http://schemas.microsoft.com/office/drawing/2014/main" id="{7107C2FB-70A6-E315-2823-7EE5F8A113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rgbClr val="C80060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2" name="직선 연결선 754">
                <a:extLst>
                  <a:ext uri="{FF2B5EF4-FFF2-40B4-BE49-F238E27FC236}">
                    <a16:creationId xmlns:a16="http://schemas.microsoft.com/office/drawing/2014/main" id="{AA8891D3-3F26-D871-BB3B-549B7C71D4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직선 연결선 756">
                <a:extLst>
                  <a:ext uri="{FF2B5EF4-FFF2-40B4-BE49-F238E27FC236}">
                    <a16:creationId xmlns:a16="http://schemas.microsoft.com/office/drawing/2014/main" id="{CDE69F10-214B-B999-7028-0F6AF8FDBB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7" name="U-turn Arrow 146">
            <a:extLst>
              <a:ext uri="{FF2B5EF4-FFF2-40B4-BE49-F238E27FC236}">
                <a16:creationId xmlns:a16="http://schemas.microsoft.com/office/drawing/2014/main" id="{632325B6-B26C-CC33-E2EA-E46A69D332DE}"/>
              </a:ext>
            </a:extLst>
          </p:cNvPr>
          <p:cNvSpPr/>
          <p:nvPr/>
        </p:nvSpPr>
        <p:spPr>
          <a:xfrm flipH="1">
            <a:off x="3931895" y="2236336"/>
            <a:ext cx="581169" cy="4228619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U-turn Arrow 147">
            <a:extLst>
              <a:ext uri="{FF2B5EF4-FFF2-40B4-BE49-F238E27FC236}">
                <a16:creationId xmlns:a16="http://schemas.microsoft.com/office/drawing/2014/main" id="{A7BA45EA-DC2C-B7AB-C8A8-531F998414AF}"/>
              </a:ext>
            </a:extLst>
          </p:cNvPr>
          <p:cNvSpPr/>
          <p:nvPr/>
        </p:nvSpPr>
        <p:spPr>
          <a:xfrm flipH="1">
            <a:off x="6834931" y="2236336"/>
            <a:ext cx="581169" cy="4228619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763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7FAC1DB-83EA-C7C0-90E2-0E931BF40EF5}"/>
              </a:ext>
            </a:extLst>
          </p:cNvPr>
          <p:cNvSpPr txBox="1"/>
          <p:nvPr/>
        </p:nvSpPr>
        <p:spPr>
          <a:xfrm>
            <a:off x="4379023" y="3690686"/>
            <a:ext cx="1855514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Reads as ‘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’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if BL current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flows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347F0A7-A4B2-8351-B7C4-83AFCEDA90BF}"/>
              </a:ext>
            </a:extLst>
          </p:cNvPr>
          <p:cNvSpPr txBox="1"/>
          <p:nvPr/>
        </p:nvSpPr>
        <p:spPr>
          <a:xfrm>
            <a:off x="7428111" y="3690686"/>
            <a:ext cx="1686831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66665C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Reads as ‘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66665C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’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66665C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if BL current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66665C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cannot flow</a:t>
            </a:r>
          </a:p>
        </p:txBody>
      </p:sp>
    </p:spTree>
    <p:extLst>
      <p:ext uri="{BB962C8B-B14F-4D97-AF65-F5344CB8AC3E}">
        <p14:creationId xmlns:p14="http://schemas.microsoft.com/office/powerpoint/2010/main" val="404730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 animBg="1"/>
      <p:bldP spid="149" grpId="0"/>
      <p:bldP spid="1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8AEA-FB3A-6389-8498-16BC7A7E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2400" dirty="0"/>
              <a:t>NAND strings connected to different bitlines comprise a</a:t>
            </a:r>
            <a:r>
              <a:rPr lang="en-IN" sz="2400" dirty="0"/>
              <a:t> </a:t>
            </a:r>
            <a:r>
              <a:rPr lang="en-IN" sz="2400" dirty="0">
                <a:solidFill>
                  <a:schemeClr val="accent5">
                    <a:lumMod val="75000"/>
                  </a:schemeClr>
                </a:solidFill>
              </a:rPr>
              <a:t>NAND </a:t>
            </a:r>
            <a:r>
              <a:rPr lang="en-CH" sz="2400" dirty="0">
                <a:solidFill>
                  <a:schemeClr val="accent5">
                    <a:lumMod val="75000"/>
                  </a:schemeClr>
                </a:solidFill>
              </a:rPr>
              <a:t>block</a:t>
            </a:r>
          </a:p>
        </p:txBody>
      </p:sp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EEBA535B-0080-BECB-2D6E-5B4CD51E8B7F}"/>
              </a:ext>
            </a:extLst>
          </p:cNvPr>
          <p:cNvSpPr/>
          <p:nvPr/>
        </p:nvSpPr>
        <p:spPr>
          <a:xfrm>
            <a:off x="1400205" y="2072242"/>
            <a:ext cx="7225614" cy="4447608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B4662-A769-EDAC-9B08-DF930D74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NAND Flash Basics: A NAND Flash Block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82D9F0-606A-24AC-6CE3-F7549063EAD1}"/>
              </a:ext>
            </a:extLst>
          </p:cNvPr>
          <p:cNvCxnSpPr>
            <a:cxnSpLocks/>
          </p:cNvCxnSpPr>
          <p:nvPr/>
        </p:nvCxnSpPr>
        <p:spPr>
          <a:xfrm>
            <a:off x="1860807" y="2159850"/>
            <a:ext cx="0" cy="431514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397BB7-2EB7-2023-16BF-9273E0BED4B7}"/>
              </a:ext>
            </a:extLst>
          </p:cNvPr>
          <p:cNvCxnSpPr>
            <a:cxnSpLocks/>
          </p:cNvCxnSpPr>
          <p:nvPr/>
        </p:nvCxnSpPr>
        <p:spPr>
          <a:xfrm flipH="1" flipV="1">
            <a:off x="2439639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60AFB78-9FA4-2C19-DD30-FB6AAC42A765}"/>
              </a:ext>
            </a:extLst>
          </p:cNvPr>
          <p:cNvSpPr txBox="1"/>
          <p:nvPr/>
        </p:nvSpPr>
        <p:spPr>
          <a:xfrm>
            <a:off x="2180948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3CCCDBB-DBD3-E362-153F-455ADC7D37E0}"/>
              </a:ext>
            </a:extLst>
          </p:cNvPr>
          <p:cNvCxnSpPr>
            <a:cxnSpLocks/>
          </p:cNvCxnSpPr>
          <p:nvPr/>
        </p:nvCxnSpPr>
        <p:spPr>
          <a:xfrm>
            <a:off x="2974321" y="2159850"/>
            <a:ext cx="0" cy="431514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7360046-79D5-6D05-5975-A0743FC564E5}"/>
              </a:ext>
            </a:extLst>
          </p:cNvPr>
          <p:cNvCxnSpPr>
            <a:cxnSpLocks/>
          </p:cNvCxnSpPr>
          <p:nvPr/>
        </p:nvCxnSpPr>
        <p:spPr>
          <a:xfrm flipH="1" flipV="1">
            <a:off x="3553153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EE5E4A6F-59A2-49C8-3985-0F050269EB4C}"/>
              </a:ext>
            </a:extLst>
          </p:cNvPr>
          <p:cNvSpPr txBox="1"/>
          <p:nvPr/>
        </p:nvSpPr>
        <p:spPr>
          <a:xfrm>
            <a:off x="3294462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D04370D-ECB3-0CFD-91B6-8865EB263328}"/>
              </a:ext>
            </a:extLst>
          </p:cNvPr>
          <p:cNvCxnSpPr>
            <a:cxnSpLocks/>
          </p:cNvCxnSpPr>
          <p:nvPr/>
        </p:nvCxnSpPr>
        <p:spPr>
          <a:xfrm>
            <a:off x="4087835" y="2159850"/>
            <a:ext cx="0" cy="431514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F4C475A-F104-35EC-1EED-E2AA48C10A99}"/>
              </a:ext>
            </a:extLst>
          </p:cNvPr>
          <p:cNvCxnSpPr>
            <a:cxnSpLocks/>
          </p:cNvCxnSpPr>
          <p:nvPr/>
        </p:nvCxnSpPr>
        <p:spPr>
          <a:xfrm flipH="1" flipV="1">
            <a:off x="4666667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6CFEAE9F-AADB-EA13-07ED-DB6A3DCDC746}"/>
              </a:ext>
            </a:extLst>
          </p:cNvPr>
          <p:cNvSpPr txBox="1"/>
          <p:nvPr/>
        </p:nvSpPr>
        <p:spPr>
          <a:xfrm>
            <a:off x="4407976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3CA42A9-FD7C-BDB4-39C2-C0DFF2EA2588}"/>
              </a:ext>
            </a:extLst>
          </p:cNvPr>
          <p:cNvCxnSpPr>
            <a:cxnSpLocks/>
          </p:cNvCxnSpPr>
          <p:nvPr/>
        </p:nvCxnSpPr>
        <p:spPr>
          <a:xfrm>
            <a:off x="5201349" y="2159850"/>
            <a:ext cx="0" cy="431514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B455905-6E78-0082-75F5-816C68C5AA7B}"/>
              </a:ext>
            </a:extLst>
          </p:cNvPr>
          <p:cNvCxnSpPr>
            <a:cxnSpLocks/>
          </p:cNvCxnSpPr>
          <p:nvPr/>
        </p:nvCxnSpPr>
        <p:spPr>
          <a:xfrm flipH="1" flipV="1">
            <a:off x="5780181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AA8CFB74-F04E-C1A8-7E53-C7C0EE03B5D7}"/>
              </a:ext>
            </a:extLst>
          </p:cNvPr>
          <p:cNvSpPr txBox="1"/>
          <p:nvPr/>
        </p:nvSpPr>
        <p:spPr>
          <a:xfrm>
            <a:off x="5521490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F4344FD-8CB2-C1C3-D1BB-7A0451A612C2}"/>
              </a:ext>
            </a:extLst>
          </p:cNvPr>
          <p:cNvCxnSpPr>
            <a:cxnSpLocks/>
          </p:cNvCxnSpPr>
          <p:nvPr/>
        </p:nvCxnSpPr>
        <p:spPr>
          <a:xfrm>
            <a:off x="6314864" y="2159850"/>
            <a:ext cx="0" cy="431514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405210C-59A2-1D60-0F3C-E4B13049B781}"/>
              </a:ext>
            </a:extLst>
          </p:cNvPr>
          <p:cNvCxnSpPr>
            <a:cxnSpLocks/>
          </p:cNvCxnSpPr>
          <p:nvPr/>
        </p:nvCxnSpPr>
        <p:spPr>
          <a:xfrm flipH="1" flipV="1">
            <a:off x="6893696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A3B7642D-6B0F-A3C4-E3AC-1A8D25BBF70A}"/>
              </a:ext>
            </a:extLst>
          </p:cNvPr>
          <p:cNvSpPr txBox="1"/>
          <p:nvPr/>
        </p:nvSpPr>
        <p:spPr>
          <a:xfrm>
            <a:off x="6635005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5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7C8D388-D4AF-0C9C-1411-6C78D69667E6}"/>
              </a:ext>
            </a:extLst>
          </p:cNvPr>
          <p:cNvCxnSpPr>
            <a:cxnSpLocks/>
          </p:cNvCxnSpPr>
          <p:nvPr/>
        </p:nvCxnSpPr>
        <p:spPr>
          <a:xfrm>
            <a:off x="7868682" y="2159850"/>
            <a:ext cx="0" cy="431514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타원 299">
            <a:extLst>
              <a:ext uri="{FF2B5EF4-FFF2-40B4-BE49-F238E27FC236}">
                <a16:creationId xmlns:a16="http://schemas.microsoft.com/office/drawing/2014/main" id="{22985A88-C155-3613-69E1-EE18E9E3021F}"/>
              </a:ext>
            </a:extLst>
          </p:cNvPr>
          <p:cNvSpPr/>
          <p:nvPr/>
        </p:nvSpPr>
        <p:spPr>
          <a:xfrm>
            <a:off x="7588930" y="2392861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3" name="타원 299">
            <a:extLst>
              <a:ext uri="{FF2B5EF4-FFF2-40B4-BE49-F238E27FC236}">
                <a16:creationId xmlns:a16="http://schemas.microsoft.com/office/drawing/2014/main" id="{AF88D51C-E7C7-0E9A-0E9E-E26A3BA2403B}"/>
              </a:ext>
            </a:extLst>
          </p:cNvPr>
          <p:cNvSpPr/>
          <p:nvPr/>
        </p:nvSpPr>
        <p:spPr>
          <a:xfrm>
            <a:off x="7588930" y="305554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4" name="타원 299">
            <a:extLst>
              <a:ext uri="{FF2B5EF4-FFF2-40B4-BE49-F238E27FC236}">
                <a16:creationId xmlns:a16="http://schemas.microsoft.com/office/drawing/2014/main" id="{E0EF91D3-394D-BA3D-A0F8-CB6576BB8EA3}"/>
              </a:ext>
            </a:extLst>
          </p:cNvPr>
          <p:cNvSpPr/>
          <p:nvPr/>
        </p:nvSpPr>
        <p:spPr>
          <a:xfrm>
            <a:off x="7588930" y="3718227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5" name="타원 299">
            <a:extLst>
              <a:ext uri="{FF2B5EF4-FFF2-40B4-BE49-F238E27FC236}">
                <a16:creationId xmlns:a16="http://schemas.microsoft.com/office/drawing/2014/main" id="{9F6FAF5E-8FCC-1E5B-2159-C6110E7A25A7}"/>
              </a:ext>
            </a:extLst>
          </p:cNvPr>
          <p:cNvSpPr/>
          <p:nvPr/>
        </p:nvSpPr>
        <p:spPr>
          <a:xfrm>
            <a:off x="7588930" y="438091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6" name="타원 299">
            <a:extLst>
              <a:ext uri="{FF2B5EF4-FFF2-40B4-BE49-F238E27FC236}">
                <a16:creationId xmlns:a16="http://schemas.microsoft.com/office/drawing/2014/main" id="{AED13238-3B6A-E9A3-2EC7-68FC8C26EE1F}"/>
              </a:ext>
            </a:extLst>
          </p:cNvPr>
          <p:cNvSpPr/>
          <p:nvPr/>
        </p:nvSpPr>
        <p:spPr>
          <a:xfrm>
            <a:off x="7588930" y="555216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B53F73A-7D89-0D4C-D7D0-425C3D094505}"/>
              </a:ext>
            </a:extLst>
          </p:cNvPr>
          <p:cNvCxnSpPr/>
          <p:nvPr/>
        </p:nvCxnSpPr>
        <p:spPr>
          <a:xfrm>
            <a:off x="7858407" y="2167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FF8E7AB-EF4D-BFFF-B933-5C33E8480399}"/>
              </a:ext>
            </a:extLst>
          </p:cNvPr>
          <p:cNvCxnSpPr>
            <a:cxnSpLocks/>
          </p:cNvCxnSpPr>
          <p:nvPr/>
        </p:nvCxnSpPr>
        <p:spPr>
          <a:xfrm flipH="1" flipV="1">
            <a:off x="8447514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E0E54765-ADCC-1270-653A-8B90F9D602A5}"/>
              </a:ext>
            </a:extLst>
          </p:cNvPr>
          <p:cNvSpPr txBox="1"/>
          <p:nvPr/>
        </p:nvSpPr>
        <p:spPr>
          <a:xfrm>
            <a:off x="8188823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5935A47-715F-3F03-21EC-E8D4566AA19C}"/>
              </a:ext>
            </a:extLst>
          </p:cNvPr>
          <p:cNvSpPr txBox="1"/>
          <p:nvPr/>
        </p:nvSpPr>
        <p:spPr>
          <a:xfrm rot="16200000">
            <a:off x="7668522" y="5108346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E88F7D5-1CA6-E127-F0BD-F66549510BB1}"/>
              </a:ext>
            </a:extLst>
          </p:cNvPr>
          <p:cNvGrpSpPr/>
          <p:nvPr/>
        </p:nvGrpSpPr>
        <p:grpSpPr>
          <a:xfrm>
            <a:off x="1196221" y="2671911"/>
            <a:ext cx="6392709" cy="3159303"/>
            <a:chOff x="1422400" y="2671911"/>
            <a:chExt cx="6166530" cy="3159303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3C6B2F6-6E8E-8FF6-302E-2A86E360B1F3}"/>
                </a:ext>
              </a:extLst>
            </p:cNvPr>
            <p:cNvGrpSpPr/>
            <p:nvPr/>
          </p:nvGrpSpPr>
          <p:grpSpPr>
            <a:xfrm>
              <a:off x="1422400" y="2671911"/>
              <a:ext cx="6166530" cy="0"/>
              <a:chOff x="1231585" y="2671911"/>
              <a:chExt cx="6166530" cy="0"/>
            </a:xfrm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BCAED036-C333-CF55-4882-209376BB53EF}"/>
                  </a:ext>
                </a:extLst>
              </p:cNvPr>
              <p:cNvCxnSpPr>
                <a:cxnSpLocks/>
                <a:stCxn id="7" idx="2"/>
              </p:cNvCxnSpPr>
              <p:nvPr/>
            </p:nvCxnSpPr>
            <p:spPr>
              <a:xfrm>
                <a:off x="1602803" y="2671911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88D5F21A-ABFD-7E13-D0EA-40CFC484F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7A62C36-4C65-1E6E-05E8-FC016FB42577}"/>
                </a:ext>
              </a:extLst>
            </p:cNvPr>
            <p:cNvGrpSpPr/>
            <p:nvPr/>
          </p:nvGrpSpPr>
          <p:grpSpPr>
            <a:xfrm>
              <a:off x="1422400" y="3334594"/>
              <a:ext cx="6166530" cy="0"/>
              <a:chOff x="1231585" y="2671911"/>
              <a:chExt cx="6166530" cy="0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445EF92-6D15-61B7-C6ED-8F9899750749}"/>
                  </a:ext>
                </a:extLst>
              </p:cNvPr>
              <p:cNvCxnSpPr>
                <a:cxnSpLocks/>
                <a:stCxn id="5" idx="2"/>
              </p:cNvCxnSpPr>
              <p:nvPr/>
            </p:nvCxnSpPr>
            <p:spPr>
              <a:xfrm>
                <a:off x="1602803" y="2671911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9327981F-DF98-DC5A-7B6B-EFD2A2001E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D812B03-D1B7-4DFB-86DC-EE89DF87501C}"/>
                </a:ext>
              </a:extLst>
            </p:cNvPr>
            <p:cNvGrpSpPr/>
            <p:nvPr/>
          </p:nvGrpSpPr>
          <p:grpSpPr>
            <a:xfrm>
              <a:off x="1422400" y="3997277"/>
              <a:ext cx="6166530" cy="0"/>
              <a:chOff x="1231585" y="2671911"/>
              <a:chExt cx="6166530" cy="0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311FB7AC-DF5B-1F85-2CF7-F7F9073B5856}"/>
                  </a:ext>
                </a:extLst>
              </p:cNvPr>
              <p:cNvCxnSpPr>
                <a:cxnSpLocks/>
                <a:stCxn id="6" idx="2"/>
              </p:cNvCxnSpPr>
              <p:nvPr/>
            </p:nvCxnSpPr>
            <p:spPr>
              <a:xfrm>
                <a:off x="1602803" y="2671911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903269AE-FE0E-9A79-5EA3-CEB4209400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713060AC-FBF8-1411-3A41-60F6BE03FDFE}"/>
                </a:ext>
              </a:extLst>
            </p:cNvPr>
            <p:cNvGrpSpPr/>
            <p:nvPr/>
          </p:nvGrpSpPr>
          <p:grpSpPr>
            <a:xfrm>
              <a:off x="1422400" y="4659960"/>
              <a:ext cx="6166530" cy="0"/>
              <a:chOff x="1231585" y="2671911"/>
              <a:chExt cx="6166530" cy="0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6EDE51A7-BF25-0809-60C7-A712D3EF8DD8}"/>
                  </a:ext>
                </a:extLst>
              </p:cNvPr>
              <p:cNvCxnSpPr>
                <a:cxnSpLocks/>
                <a:stCxn id="8" idx="2"/>
              </p:cNvCxnSpPr>
              <p:nvPr/>
            </p:nvCxnSpPr>
            <p:spPr>
              <a:xfrm>
                <a:off x="1602803" y="2671911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F801793F-ADE2-7D0E-1F3C-AD8C0DB30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EE6339C-A529-84A6-D866-9518AF60DC11}"/>
                </a:ext>
              </a:extLst>
            </p:cNvPr>
            <p:cNvGrpSpPr/>
            <p:nvPr/>
          </p:nvGrpSpPr>
          <p:grpSpPr>
            <a:xfrm>
              <a:off x="1422400" y="5831214"/>
              <a:ext cx="6166530" cy="0"/>
              <a:chOff x="1231585" y="2671911"/>
              <a:chExt cx="6166530" cy="0"/>
            </a:xfrm>
          </p:grpSpPr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1D26B389-FADB-6A02-1A8A-4CAA518C435C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>
              <a:xfrm>
                <a:off x="1602803" y="2671911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9B9D1A4-0988-5C2C-CAE4-8077F5038E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타원 299">
            <a:extLst>
              <a:ext uri="{FF2B5EF4-FFF2-40B4-BE49-F238E27FC236}">
                <a16:creationId xmlns:a16="http://schemas.microsoft.com/office/drawing/2014/main" id="{B87899F4-6B53-60A2-4933-371DC85102E3}"/>
              </a:ext>
            </a:extLst>
          </p:cNvPr>
          <p:cNvSpPr/>
          <p:nvPr/>
        </p:nvSpPr>
        <p:spPr>
          <a:xfrm>
            <a:off x="1581055" y="2392861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타원 299">
            <a:extLst>
              <a:ext uri="{FF2B5EF4-FFF2-40B4-BE49-F238E27FC236}">
                <a16:creationId xmlns:a16="http://schemas.microsoft.com/office/drawing/2014/main" id="{B6DBD72A-FCD1-ECB2-724E-9C5132B1B33E}"/>
              </a:ext>
            </a:extLst>
          </p:cNvPr>
          <p:cNvSpPr/>
          <p:nvPr/>
        </p:nvSpPr>
        <p:spPr>
          <a:xfrm>
            <a:off x="1581055" y="305554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타원 299">
            <a:extLst>
              <a:ext uri="{FF2B5EF4-FFF2-40B4-BE49-F238E27FC236}">
                <a16:creationId xmlns:a16="http://schemas.microsoft.com/office/drawing/2014/main" id="{E73069B9-06A4-F505-1E7E-58E4BEFB993E}"/>
              </a:ext>
            </a:extLst>
          </p:cNvPr>
          <p:cNvSpPr/>
          <p:nvPr/>
        </p:nvSpPr>
        <p:spPr>
          <a:xfrm>
            <a:off x="1581055" y="3718227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타원 299">
            <a:extLst>
              <a:ext uri="{FF2B5EF4-FFF2-40B4-BE49-F238E27FC236}">
                <a16:creationId xmlns:a16="http://schemas.microsoft.com/office/drawing/2014/main" id="{60785298-7C78-E901-9A82-120C4FA94D18}"/>
              </a:ext>
            </a:extLst>
          </p:cNvPr>
          <p:cNvSpPr/>
          <p:nvPr/>
        </p:nvSpPr>
        <p:spPr>
          <a:xfrm>
            <a:off x="1581055" y="438091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타원 299">
            <a:extLst>
              <a:ext uri="{FF2B5EF4-FFF2-40B4-BE49-F238E27FC236}">
                <a16:creationId xmlns:a16="http://schemas.microsoft.com/office/drawing/2014/main" id="{78AFF248-8115-D1C2-EE4A-DB91B982DE97}"/>
              </a:ext>
            </a:extLst>
          </p:cNvPr>
          <p:cNvSpPr/>
          <p:nvPr/>
        </p:nvSpPr>
        <p:spPr>
          <a:xfrm>
            <a:off x="1581055" y="555216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1A1D41-312B-DE8B-E974-8168D9410234}"/>
              </a:ext>
            </a:extLst>
          </p:cNvPr>
          <p:cNvCxnSpPr/>
          <p:nvPr/>
        </p:nvCxnSpPr>
        <p:spPr>
          <a:xfrm>
            <a:off x="1850532" y="2167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51F3EDF-AB53-45C0-0E7A-8AD288282898}"/>
              </a:ext>
            </a:extLst>
          </p:cNvPr>
          <p:cNvSpPr txBox="1"/>
          <p:nvPr/>
        </p:nvSpPr>
        <p:spPr>
          <a:xfrm rot="16200000">
            <a:off x="1660647" y="5108346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타원 299">
            <a:extLst>
              <a:ext uri="{FF2B5EF4-FFF2-40B4-BE49-F238E27FC236}">
                <a16:creationId xmlns:a16="http://schemas.microsoft.com/office/drawing/2014/main" id="{53A7959A-818E-10AC-6B29-F33F9CB6ADFC}"/>
              </a:ext>
            </a:extLst>
          </p:cNvPr>
          <p:cNvSpPr/>
          <p:nvPr/>
        </p:nvSpPr>
        <p:spPr>
          <a:xfrm>
            <a:off x="2694569" y="2392861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타원 299">
            <a:extLst>
              <a:ext uri="{FF2B5EF4-FFF2-40B4-BE49-F238E27FC236}">
                <a16:creationId xmlns:a16="http://schemas.microsoft.com/office/drawing/2014/main" id="{D9B4ACF0-8625-0734-7FA9-81852AC3458F}"/>
              </a:ext>
            </a:extLst>
          </p:cNvPr>
          <p:cNvSpPr/>
          <p:nvPr/>
        </p:nvSpPr>
        <p:spPr>
          <a:xfrm>
            <a:off x="2694569" y="305554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타원 299">
            <a:extLst>
              <a:ext uri="{FF2B5EF4-FFF2-40B4-BE49-F238E27FC236}">
                <a16:creationId xmlns:a16="http://schemas.microsoft.com/office/drawing/2014/main" id="{F90CD310-92F7-E1F5-C3D5-C27A78F1FEEB}"/>
              </a:ext>
            </a:extLst>
          </p:cNvPr>
          <p:cNvSpPr/>
          <p:nvPr/>
        </p:nvSpPr>
        <p:spPr>
          <a:xfrm>
            <a:off x="2694569" y="3718227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타원 299">
            <a:extLst>
              <a:ext uri="{FF2B5EF4-FFF2-40B4-BE49-F238E27FC236}">
                <a16:creationId xmlns:a16="http://schemas.microsoft.com/office/drawing/2014/main" id="{EC19123D-DD60-73C1-22CA-04900ED68C7F}"/>
              </a:ext>
            </a:extLst>
          </p:cNvPr>
          <p:cNvSpPr/>
          <p:nvPr/>
        </p:nvSpPr>
        <p:spPr>
          <a:xfrm>
            <a:off x="2694569" y="438091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타원 299">
            <a:extLst>
              <a:ext uri="{FF2B5EF4-FFF2-40B4-BE49-F238E27FC236}">
                <a16:creationId xmlns:a16="http://schemas.microsoft.com/office/drawing/2014/main" id="{7C652857-347D-FD4C-105B-E549DE7EFE00}"/>
              </a:ext>
            </a:extLst>
          </p:cNvPr>
          <p:cNvSpPr/>
          <p:nvPr/>
        </p:nvSpPr>
        <p:spPr>
          <a:xfrm>
            <a:off x="2694569" y="555216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4543A94-621D-F608-1B98-D6CFA749F2D8}"/>
              </a:ext>
            </a:extLst>
          </p:cNvPr>
          <p:cNvCxnSpPr/>
          <p:nvPr/>
        </p:nvCxnSpPr>
        <p:spPr>
          <a:xfrm>
            <a:off x="2964046" y="2167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EA524E19-A288-8792-E97C-F9ECFD5DE35A}"/>
              </a:ext>
            </a:extLst>
          </p:cNvPr>
          <p:cNvSpPr txBox="1"/>
          <p:nvPr/>
        </p:nvSpPr>
        <p:spPr>
          <a:xfrm rot="16200000">
            <a:off x="2774161" y="5108346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타원 299">
            <a:extLst>
              <a:ext uri="{FF2B5EF4-FFF2-40B4-BE49-F238E27FC236}">
                <a16:creationId xmlns:a16="http://schemas.microsoft.com/office/drawing/2014/main" id="{D3109BB3-5256-BA3B-7E63-C1DC728423F0}"/>
              </a:ext>
            </a:extLst>
          </p:cNvPr>
          <p:cNvSpPr/>
          <p:nvPr/>
        </p:nvSpPr>
        <p:spPr>
          <a:xfrm>
            <a:off x="3808083" y="2392861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타원 299">
            <a:extLst>
              <a:ext uri="{FF2B5EF4-FFF2-40B4-BE49-F238E27FC236}">
                <a16:creationId xmlns:a16="http://schemas.microsoft.com/office/drawing/2014/main" id="{84D5DA4D-32D3-52F3-F3D7-524E532C4993}"/>
              </a:ext>
            </a:extLst>
          </p:cNvPr>
          <p:cNvSpPr/>
          <p:nvPr/>
        </p:nvSpPr>
        <p:spPr>
          <a:xfrm>
            <a:off x="3808083" y="305554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타원 299">
            <a:extLst>
              <a:ext uri="{FF2B5EF4-FFF2-40B4-BE49-F238E27FC236}">
                <a16:creationId xmlns:a16="http://schemas.microsoft.com/office/drawing/2014/main" id="{51B2488E-971B-BD74-BA34-21D3D0A3A4BB}"/>
              </a:ext>
            </a:extLst>
          </p:cNvPr>
          <p:cNvSpPr/>
          <p:nvPr/>
        </p:nvSpPr>
        <p:spPr>
          <a:xfrm>
            <a:off x="3808083" y="3718227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타원 299">
            <a:extLst>
              <a:ext uri="{FF2B5EF4-FFF2-40B4-BE49-F238E27FC236}">
                <a16:creationId xmlns:a16="http://schemas.microsoft.com/office/drawing/2014/main" id="{6C5DA625-B927-4620-C2BD-75D52A76A842}"/>
              </a:ext>
            </a:extLst>
          </p:cNvPr>
          <p:cNvSpPr/>
          <p:nvPr/>
        </p:nvSpPr>
        <p:spPr>
          <a:xfrm>
            <a:off x="3808083" y="438091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타원 299">
            <a:extLst>
              <a:ext uri="{FF2B5EF4-FFF2-40B4-BE49-F238E27FC236}">
                <a16:creationId xmlns:a16="http://schemas.microsoft.com/office/drawing/2014/main" id="{DA7D983E-1689-5DCD-E566-134E7A8FC2BD}"/>
              </a:ext>
            </a:extLst>
          </p:cNvPr>
          <p:cNvSpPr/>
          <p:nvPr/>
        </p:nvSpPr>
        <p:spPr>
          <a:xfrm>
            <a:off x="3808083" y="555216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83D0645-AE80-2C1A-C876-03F97A38A29A}"/>
              </a:ext>
            </a:extLst>
          </p:cNvPr>
          <p:cNvCxnSpPr/>
          <p:nvPr/>
        </p:nvCxnSpPr>
        <p:spPr>
          <a:xfrm>
            <a:off x="4077560" y="2167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9CAA545F-B235-E20F-74DB-0E656E9C46A9}"/>
              </a:ext>
            </a:extLst>
          </p:cNvPr>
          <p:cNvSpPr txBox="1"/>
          <p:nvPr/>
        </p:nvSpPr>
        <p:spPr>
          <a:xfrm rot="16200000">
            <a:off x="3887675" y="5108346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타원 299">
            <a:extLst>
              <a:ext uri="{FF2B5EF4-FFF2-40B4-BE49-F238E27FC236}">
                <a16:creationId xmlns:a16="http://schemas.microsoft.com/office/drawing/2014/main" id="{AADDC259-0BE4-8F6D-BEFC-A130234414D3}"/>
              </a:ext>
            </a:extLst>
          </p:cNvPr>
          <p:cNvSpPr/>
          <p:nvPr/>
        </p:nvSpPr>
        <p:spPr>
          <a:xfrm>
            <a:off x="4921597" y="2392861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타원 299">
            <a:extLst>
              <a:ext uri="{FF2B5EF4-FFF2-40B4-BE49-F238E27FC236}">
                <a16:creationId xmlns:a16="http://schemas.microsoft.com/office/drawing/2014/main" id="{2E57DAB5-F5E0-E8FF-AA21-44CFAA362B29}"/>
              </a:ext>
            </a:extLst>
          </p:cNvPr>
          <p:cNvSpPr/>
          <p:nvPr/>
        </p:nvSpPr>
        <p:spPr>
          <a:xfrm>
            <a:off x="4921597" y="305554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타원 299">
            <a:extLst>
              <a:ext uri="{FF2B5EF4-FFF2-40B4-BE49-F238E27FC236}">
                <a16:creationId xmlns:a16="http://schemas.microsoft.com/office/drawing/2014/main" id="{3ADEEF72-E039-3058-002C-85218F0FCB3C}"/>
              </a:ext>
            </a:extLst>
          </p:cNvPr>
          <p:cNvSpPr/>
          <p:nvPr/>
        </p:nvSpPr>
        <p:spPr>
          <a:xfrm>
            <a:off x="4921597" y="3718227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타원 299">
            <a:extLst>
              <a:ext uri="{FF2B5EF4-FFF2-40B4-BE49-F238E27FC236}">
                <a16:creationId xmlns:a16="http://schemas.microsoft.com/office/drawing/2014/main" id="{78091155-CB67-15B3-7E67-6853654ECB68}"/>
              </a:ext>
            </a:extLst>
          </p:cNvPr>
          <p:cNvSpPr/>
          <p:nvPr/>
        </p:nvSpPr>
        <p:spPr>
          <a:xfrm>
            <a:off x="4921597" y="438091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타원 299">
            <a:extLst>
              <a:ext uri="{FF2B5EF4-FFF2-40B4-BE49-F238E27FC236}">
                <a16:creationId xmlns:a16="http://schemas.microsoft.com/office/drawing/2014/main" id="{BF180142-95DE-BB98-62B0-FE05F36FD1B5}"/>
              </a:ext>
            </a:extLst>
          </p:cNvPr>
          <p:cNvSpPr/>
          <p:nvPr/>
        </p:nvSpPr>
        <p:spPr>
          <a:xfrm>
            <a:off x="4921597" y="555216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8123839-D4A3-C187-8728-19BC5C4B9EE1}"/>
              </a:ext>
            </a:extLst>
          </p:cNvPr>
          <p:cNvCxnSpPr/>
          <p:nvPr/>
        </p:nvCxnSpPr>
        <p:spPr>
          <a:xfrm>
            <a:off x="5191074" y="2167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6EBC40EA-D282-EC98-589F-14656B57219D}"/>
              </a:ext>
            </a:extLst>
          </p:cNvPr>
          <p:cNvSpPr txBox="1"/>
          <p:nvPr/>
        </p:nvSpPr>
        <p:spPr>
          <a:xfrm rot="16200000">
            <a:off x="5001189" y="5108346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1" name="타원 299">
            <a:extLst>
              <a:ext uri="{FF2B5EF4-FFF2-40B4-BE49-F238E27FC236}">
                <a16:creationId xmlns:a16="http://schemas.microsoft.com/office/drawing/2014/main" id="{7C90B6E7-70C3-B458-E55D-E9B1456A90F0}"/>
              </a:ext>
            </a:extLst>
          </p:cNvPr>
          <p:cNvSpPr/>
          <p:nvPr/>
        </p:nvSpPr>
        <p:spPr>
          <a:xfrm>
            <a:off x="6035112" y="2392861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2" name="타원 299">
            <a:extLst>
              <a:ext uri="{FF2B5EF4-FFF2-40B4-BE49-F238E27FC236}">
                <a16:creationId xmlns:a16="http://schemas.microsoft.com/office/drawing/2014/main" id="{E800E47E-E647-2611-E913-24342E6F777D}"/>
              </a:ext>
            </a:extLst>
          </p:cNvPr>
          <p:cNvSpPr/>
          <p:nvPr/>
        </p:nvSpPr>
        <p:spPr>
          <a:xfrm>
            <a:off x="6035112" y="305554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3" name="타원 299">
            <a:extLst>
              <a:ext uri="{FF2B5EF4-FFF2-40B4-BE49-F238E27FC236}">
                <a16:creationId xmlns:a16="http://schemas.microsoft.com/office/drawing/2014/main" id="{4A037F6A-D90B-995E-0673-4E77F39B5DCA}"/>
              </a:ext>
            </a:extLst>
          </p:cNvPr>
          <p:cNvSpPr/>
          <p:nvPr/>
        </p:nvSpPr>
        <p:spPr>
          <a:xfrm>
            <a:off x="6035112" y="3718227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4" name="타원 299">
            <a:extLst>
              <a:ext uri="{FF2B5EF4-FFF2-40B4-BE49-F238E27FC236}">
                <a16:creationId xmlns:a16="http://schemas.microsoft.com/office/drawing/2014/main" id="{DDAD087A-6A34-4823-A0B5-5D556B722CDE}"/>
              </a:ext>
            </a:extLst>
          </p:cNvPr>
          <p:cNvSpPr/>
          <p:nvPr/>
        </p:nvSpPr>
        <p:spPr>
          <a:xfrm>
            <a:off x="6035112" y="438091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5" name="타원 299">
            <a:extLst>
              <a:ext uri="{FF2B5EF4-FFF2-40B4-BE49-F238E27FC236}">
                <a16:creationId xmlns:a16="http://schemas.microsoft.com/office/drawing/2014/main" id="{E0807613-17E5-5833-8D31-B5BA1C317D98}"/>
              </a:ext>
            </a:extLst>
          </p:cNvPr>
          <p:cNvSpPr/>
          <p:nvPr/>
        </p:nvSpPr>
        <p:spPr>
          <a:xfrm>
            <a:off x="6035112" y="5552164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CAB7BEC-F83A-AD0B-E943-EF54FD4DC79F}"/>
              </a:ext>
            </a:extLst>
          </p:cNvPr>
          <p:cNvCxnSpPr/>
          <p:nvPr/>
        </p:nvCxnSpPr>
        <p:spPr>
          <a:xfrm>
            <a:off x="6304589" y="2167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320E430A-53F1-6077-19F5-D6B6CFC2DA7C}"/>
              </a:ext>
            </a:extLst>
          </p:cNvPr>
          <p:cNvSpPr txBox="1"/>
          <p:nvPr/>
        </p:nvSpPr>
        <p:spPr>
          <a:xfrm rot="16200000">
            <a:off x="6114704" y="5108346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B3C9DFC-9EAF-53DD-EC4E-C04D47B4B549}"/>
              </a:ext>
            </a:extLst>
          </p:cNvPr>
          <p:cNvSpPr txBox="1"/>
          <p:nvPr/>
        </p:nvSpPr>
        <p:spPr>
          <a:xfrm>
            <a:off x="7077456" y="2444000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A84067FC-D667-51B6-FE0B-EDB24B5C6558}"/>
              </a:ext>
            </a:extLst>
          </p:cNvPr>
          <p:cNvSpPr txBox="1"/>
          <p:nvPr/>
        </p:nvSpPr>
        <p:spPr>
          <a:xfrm>
            <a:off x="7077456" y="3108751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1E52E3F-4644-D191-156B-458C299309EA}"/>
              </a:ext>
            </a:extLst>
          </p:cNvPr>
          <p:cNvSpPr txBox="1"/>
          <p:nvPr/>
        </p:nvSpPr>
        <p:spPr>
          <a:xfrm>
            <a:off x="7077456" y="3766333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61A2C064-9029-8574-1BF7-36038E85489E}"/>
              </a:ext>
            </a:extLst>
          </p:cNvPr>
          <p:cNvSpPr txBox="1"/>
          <p:nvPr/>
        </p:nvSpPr>
        <p:spPr>
          <a:xfrm>
            <a:off x="7077456" y="4433892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E6044AF-8ECC-A5B9-2A7D-5533EB4647EC}"/>
              </a:ext>
            </a:extLst>
          </p:cNvPr>
          <p:cNvSpPr txBox="1"/>
          <p:nvPr/>
        </p:nvSpPr>
        <p:spPr>
          <a:xfrm>
            <a:off x="7077456" y="5604067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2A0CCCC-1D22-F9FB-EFD8-FB035703352B}"/>
              </a:ext>
            </a:extLst>
          </p:cNvPr>
          <p:cNvSpPr txBox="1"/>
          <p:nvPr/>
        </p:nvSpPr>
        <p:spPr>
          <a:xfrm>
            <a:off x="664645" y="2518022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DAF651F-DE26-24A2-81C3-A8DDDCB2B5AB}"/>
              </a:ext>
            </a:extLst>
          </p:cNvPr>
          <p:cNvSpPr txBox="1"/>
          <p:nvPr/>
        </p:nvSpPr>
        <p:spPr>
          <a:xfrm>
            <a:off x="664645" y="3184067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7D664846-AB5B-17F8-C6C7-1142F823FA50}"/>
              </a:ext>
            </a:extLst>
          </p:cNvPr>
          <p:cNvSpPr txBox="1"/>
          <p:nvPr/>
        </p:nvSpPr>
        <p:spPr>
          <a:xfrm>
            <a:off x="664645" y="3850111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F865EBF-968D-C15E-2E3B-F0FE2C0D4360}"/>
              </a:ext>
            </a:extLst>
          </p:cNvPr>
          <p:cNvSpPr txBox="1"/>
          <p:nvPr/>
        </p:nvSpPr>
        <p:spPr>
          <a:xfrm>
            <a:off x="664645" y="4504866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52F1E18-3693-8E4C-3BA8-473F1B3F97CD}"/>
              </a:ext>
            </a:extLst>
          </p:cNvPr>
          <p:cNvSpPr txBox="1"/>
          <p:nvPr/>
        </p:nvSpPr>
        <p:spPr>
          <a:xfrm>
            <a:off x="664645" y="5678910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M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2AE0EB9-5A04-DED8-C43E-DD8218ABD2F4}"/>
              </a:ext>
            </a:extLst>
          </p:cNvPr>
          <p:cNvSpPr txBox="1"/>
          <p:nvPr/>
        </p:nvSpPr>
        <p:spPr>
          <a:xfrm>
            <a:off x="643632" y="1898041"/>
            <a:ext cx="78691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58" name="Rounded Rectangular Callout 157">
            <a:extLst>
              <a:ext uri="{FF2B5EF4-FFF2-40B4-BE49-F238E27FC236}">
                <a16:creationId xmlns:a16="http://schemas.microsoft.com/office/drawing/2014/main" id="{54ED1685-D6B3-4BC8-24F5-3004AA27FF33}"/>
              </a:ext>
            </a:extLst>
          </p:cNvPr>
          <p:cNvSpPr/>
          <p:nvPr/>
        </p:nvSpPr>
        <p:spPr bwMode="auto">
          <a:xfrm>
            <a:off x="1550430" y="2992630"/>
            <a:ext cx="5639588" cy="857482"/>
          </a:xfrm>
          <a:prstGeom prst="wedgeRoundRectCallout">
            <a:avLst>
              <a:gd name="adj1" fmla="val -56206"/>
              <a:gd name="adj2" fmla="val -54424"/>
              <a:gd name="adj3" fmla="val 16667"/>
            </a:avLst>
          </a:prstGeom>
          <a:solidFill>
            <a:srgbClr val="FBF7F5"/>
          </a:solidFill>
          <a:ln w="19050" cap="flat" cmpd="sng" algn="ctr">
            <a:solidFill>
              <a:srgbClr val="6765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single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wordline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(WL) controls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a large number of flash cells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High bit-level parallelism </a:t>
            </a:r>
            <a:endParaRPr kumimoji="0" lang="en-CH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81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8AEA-FB3A-6389-8498-16BC7A7E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 large number of blocks share the same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bitlines</a:t>
            </a:r>
            <a:endParaRPr lang="en-CH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9" name="Rounded Rectangle 288">
            <a:extLst>
              <a:ext uri="{FF2B5EF4-FFF2-40B4-BE49-F238E27FC236}">
                <a16:creationId xmlns:a16="http://schemas.microsoft.com/office/drawing/2014/main" id="{8D1D7F78-8D81-CDFB-7205-B4CE3234BC4D}"/>
              </a:ext>
            </a:extLst>
          </p:cNvPr>
          <p:cNvSpPr/>
          <p:nvPr/>
        </p:nvSpPr>
        <p:spPr>
          <a:xfrm>
            <a:off x="1400205" y="3418626"/>
            <a:ext cx="7225614" cy="1123093"/>
          </a:xfrm>
          <a:prstGeom prst="roundRect">
            <a:avLst>
              <a:gd name="adj" fmla="val 13794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6" name="Rounded Rectangle 385">
            <a:extLst>
              <a:ext uri="{FF2B5EF4-FFF2-40B4-BE49-F238E27FC236}">
                <a16:creationId xmlns:a16="http://schemas.microsoft.com/office/drawing/2014/main" id="{7F58CF4B-42B0-19C6-8D70-3B52BA2EF584}"/>
              </a:ext>
            </a:extLst>
          </p:cNvPr>
          <p:cNvSpPr/>
          <p:nvPr/>
        </p:nvSpPr>
        <p:spPr>
          <a:xfrm>
            <a:off x="1400205" y="5335232"/>
            <a:ext cx="7225614" cy="1123093"/>
          </a:xfrm>
          <a:prstGeom prst="roundRect">
            <a:avLst>
              <a:gd name="adj" fmla="val 12789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5" name="Rounded Rectangle 444">
            <a:extLst>
              <a:ext uri="{FF2B5EF4-FFF2-40B4-BE49-F238E27FC236}">
                <a16:creationId xmlns:a16="http://schemas.microsoft.com/office/drawing/2014/main" id="{D9EBBE6E-B464-F7B7-0277-D8192B0924F2}"/>
              </a:ext>
            </a:extLst>
          </p:cNvPr>
          <p:cNvSpPr/>
          <p:nvPr/>
        </p:nvSpPr>
        <p:spPr>
          <a:xfrm>
            <a:off x="1400205" y="2092845"/>
            <a:ext cx="7225614" cy="1123093"/>
          </a:xfrm>
          <a:prstGeom prst="roundRect">
            <a:avLst>
              <a:gd name="adj" fmla="val 13794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397BB7-2EB7-2023-16BF-9273E0BED4B7}"/>
              </a:ext>
            </a:extLst>
          </p:cNvPr>
          <p:cNvCxnSpPr>
            <a:cxnSpLocks/>
          </p:cNvCxnSpPr>
          <p:nvPr/>
        </p:nvCxnSpPr>
        <p:spPr>
          <a:xfrm flipH="1" flipV="1">
            <a:off x="2439639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7360046-79D5-6D05-5975-A0743FC564E5}"/>
              </a:ext>
            </a:extLst>
          </p:cNvPr>
          <p:cNvCxnSpPr>
            <a:cxnSpLocks/>
          </p:cNvCxnSpPr>
          <p:nvPr/>
        </p:nvCxnSpPr>
        <p:spPr>
          <a:xfrm flipH="1" flipV="1">
            <a:off x="3553153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F4C475A-F104-35EC-1EED-E2AA48C10A99}"/>
              </a:ext>
            </a:extLst>
          </p:cNvPr>
          <p:cNvCxnSpPr>
            <a:cxnSpLocks/>
          </p:cNvCxnSpPr>
          <p:nvPr/>
        </p:nvCxnSpPr>
        <p:spPr>
          <a:xfrm flipH="1" flipV="1">
            <a:off x="4666667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B455905-6E78-0082-75F5-816C68C5AA7B}"/>
              </a:ext>
            </a:extLst>
          </p:cNvPr>
          <p:cNvCxnSpPr>
            <a:cxnSpLocks/>
          </p:cNvCxnSpPr>
          <p:nvPr/>
        </p:nvCxnSpPr>
        <p:spPr>
          <a:xfrm flipH="1" flipV="1">
            <a:off x="5780181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405210C-59A2-1D60-0F3C-E4B13049B781}"/>
              </a:ext>
            </a:extLst>
          </p:cNvPr>
          <p:cNvCxnSpPr>
            <a:cxnSpLocks/>
          </p:cNvCxnSpPr>
          <p:nvPr/>
        </p:nvCxnSpPr>
        <p:spPr>
          <a:xfrm flipH="1" flipV="1">
            <a:off x="6893696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FF8E7AB-EF4D-BFFF-B933-5C33E8480399}"/>
              </a:ext>
            </a:extLst>
          </p:cNvPr>
          <p:cNvCxnSpPr>
            <a:cxnSpLocks/>
          </p:cNvCxnSpPr>
          <p:nvPr/>
        </p:nvCxnSpPr>
        <p:spPr>
          <a:xfrm flipH="1" flipV="1">
            <a:off x="8447514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9CB4662-A769-EDAC-9B08-DF930D74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NAND Flash Basics: Block Organization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0AFB78-9FA4-2C19-DD30-FB6AAC42A765}"/>
              </a:ext>
            </a:extLst>
          </p:cNvPr>
          <p:cNvSpPr txBox="1"/>
          <p:nvPr/>
        </p:nvSpPr>
        <p:spPr>
          <a:xfrm>
            <a:off x="2180948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E5E4A6F-59A2-49C8-3985-0F050269EB4C}"/>
              </a:ext>
            </a:extLst>
          </p:cNvPr>
          <p:cNvSpPr txBox="1"/>
          <p:nvPr/>
        </p:nvSpPr>
        <p:spPr>
          <a:xfrm>
            <a:off x="3294462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CFEAE9F-AADB-EA13-07ED-DB6A3DCDC746}"/>
              </a:ext>
            </a:extLst>
          </p:cNvPr>
          <p:cNvSpPr txBox="1"/>
          <p:nvPr/>
        </p:nvSpPr>
        <p:spPr>
          <a:xfrm>
            <a:off x="4407976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A8CFB74-F04E-C1A8-7E53-C7C0EE03B5D7}"/>
              </a:ext>
            </a:extLst>
          </p:cNvPr>
          <p:cNvSpPr txBox="1"/>
          <p:nvPr/>
        </p:nvSpPr>
        <p:spPr>
          <a:xfrm>
            <a:off x="5521490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3B7642D-6B0F-A3C4-E3AC-1A8D25BBF70A}"/>
              </a:ext>
            </a:extLst>
          </p:cNvPr>
          <p:cNvSpPr txBox="1"/>
          <p:nvPr/>
        </p:nvSpPr>
        <p:spPr>
          <a:xfrm>
            <a:off x="6635005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5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0E54765-ADCC-1270-653A-8B90F9D602A5}"/>
              </a:ext>
            </a:extLst>
          </p:cNvPr>
          <p:cNvSpPr txBox="1"/>
          <p:nvPr/>
        </p:nvSpPr>
        <p:spPr>
          <a:xfrm>
            <a:off x="8188823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FFF537C4-5781-910A-F188-11BC0F1DA910}"/>
              </a:ext>
            </a:extLst>
          </p:cNvPr>
          <p:cNvGrpSpPr/>
          <p:nvPr/>
        </p:nvGrpSpPr>
        <p:grpSpPr>
          <a:xfrm>
            <a:off x="1806507" y="3432624"/>
            <a:ext cx="6392709" cy="210216"/>
            <a:chOff x="1196221" y="2492780"/>
            <a:chExt cx="6392709" cy="210216"/>
          </a:xfrm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98E3B526-C038-A811-3593-DA6CC9E031B8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EAAF7BE0-A6E7-C314-05B9-877A211E96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9DBDBFB7-B3F1-CBF3-1A23-3EE889071F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9AE19814-2DE3-7FFB-7873-CA99CEDF1653}"/>
                </a:ext>
              </a:extLst>
            </p:cNvPr>
            <p:cNvSpPr txBox="1"/>
            <p:nvPr/>
          </p:nvSpPr>
          <p:spPr>
            <a:xfrm>
              <a:off x="7077456" y="2492780"/>
              <a:ext cx="250737" cy="2102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53C01289-E433-2B90-BAB1-BD930DB1F486}"/>
              </a:ext>
            </a:extLst>
          </p:cNvPr>
          <p:cNvGrpSpPr/>
          <p:nvPr/>
        </p:nvGrpSpPr>
        <p:grpSpPr>
          <a:xfrm>
            <a:off x="1806507" y="3644457"/>
            <a:ext cx="6392709" cy="191105"/>
            <a:chOff x="1196221" y="2502336"/>
            <a:chExt cx="6392709" cy="191105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5AC15E76-F1AC-2CFF-5A99-6FA88DA29BD2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59B9A7E1-5A09-0876-47A4-1493F4927F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3941E043-33F9-DDC2-6F5D-1EBDB3BD3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98A9BB62-61BE-1460-580F-22A912466FA3}"/>
                </a:ext>
              </a:extLst>
            </p:cNvPr>
            <p:cNvSpPr txBox="1"/>
            <p:nvPr/>
          </p:nvSpPr>
          <p:spPr>
            <a:xfrm>
              <a:off x="7077456" y="2502336"/>
              <a:ext cx="250737" cy="1911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022394F9-6FFE-72D2-67AC-DC769DC8452B}"/>
              </a:ext>
            </a:extLst>
          </p:cNvPr>
          <p:cNvGrpSpPr/>
          <p:nvPr/>
        </p:nvGrpSpPr>
        <p:grpSpPr>
          <a:xfrm>
            <a:off x="1806507" y="4004327"/>
            <a:ext cx="6392709" cy="307777"/>
            <a:chOff x="1196221" y="2444000"/>
            <a:chExt cx="6392709" cy="307777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C175A29F-41B8-0668-8C99-A700F630D2E9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B6D74C96-5F48-376F-7B9C-DCA8079A5A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45C8D24B-54CA-43C3-BACD-F233A482D9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17B3FE50-8C9A-D60E-816D-605CAD2ABAD9}"/>
                </a:ext>
              </a:extLst>
            </p:cNvPr>
            <p:cNvSpPr txBox="1"/>
            <p:nvPr/>
          </p:nvSpPr>
          <p:spPr>
            <a:xfrm>
              <a:off x="7077456" y="2444000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3E3E52F3-8BA7-3E3D-C5EC-2B66759AD317}"/>
              </a:ext>
            </a:extLst>
          </p:cNvPr>
          <p:cNvGrpSpPr/>
          <p:nvPr/>
        </p:nvGrpSpPr>
        <p:grpSpPr>
          <a:xfrm>
            <a:off x="2140422" y="3472657"/>
            <a:ext cx="309259" cy="1034906"/>
            <a:chOff x="1302790" y="2159850"/>
            <a:chExt cx="1146896" cy="3837967"/>
          </a:xfrm>
        </p:grpSpPr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59F266D1-F094-66C1-633C-352E0371A18E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타원 299">
              <a:extLst>
                <a:ext uri="{FF2B5EF4-FFF2-40B4-BE49-F238E27FC236}">
                  <a16:creationId xmlns:a16="http://schemas.microsoft.com/office/drawing/2014/main" id="{D3C6C9E0-26A1-B0FB-69F0-9112FB10D9AF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85" name="타원 299">
              <a:extLst>
                <a:ext uri="{FF2B5EF4-FFF2-40B4-BE49-F238E27FC236}">
                  <a16:creationId xmlns:a16="http://schemas.microsoft.com/office/drawing/2014/main" id="{0DD4FC62-1CCF-4EEA-55CA-184EA8CE4981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86" name="타원 299">
              <a:extLst>
                <a:ext uri="{FF2B5EF4-FFF2-40B4-BE49-F238E27FC236}">
                  <a16:creationId xmlns:a16="http://schemas.microsoft.com/office/drawing/2014/main" id="{DCF7094A-7064-0E83-61DE-9ACDB2EEF77B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F806C130-3681-1F3D-20BB-ED167C71F09B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0FD05F2-CF25-0715-B558-10E3A1D311D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290" name="TextBox 289">
            <a:extLst>
              <a:ext uri="{FF2B5EF4-FFF2-40B4-BE49-F238E27FC236}">
                <a16:creationId xmlns:a16="http://schemas.microsoft.com/office/drawing/2014/main" id="{276507AE-9F0D-3B03-4601-3DE8B6AB6408}"/>
              </a:ext>
            </a:extLst>
          </p:cNvPr>
          <p:cNvSpPr txBox="1"/>
          <p:nvPr/>
        </p:nvSpPr>
        <p:spPr>
          <a:xfrm>
            <a:off x="469157" y="3781365"/>
            <a:ext cx="91924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9814DBB9-6D45-EECB-A08D-EC4A2B00248C}"/>
              </a:ext>
            </a:extLst>
          </p:cNvPr>
          <p:cNvGrpSpPr/>
          <p:nvPr/>
        </p:nvGrpSpPr>
        <p:grpSpPr>
          <a:xfrm>
            <a:off x="3243894" y="3472657"/>
            <a:ext cx="309259" cy="1034906"/>
            <a:chOff x="1302790" y="2159850"/>
            <a:chExt cx="1146896" cy="3837967"/>
          </a:xfrm>
        </p:grpSpPr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32F6A946-3F47-A31A-EBAD-C53E989A194E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타원 299">
              <a:extLst>
                <a:ext uri="{FF2B5EF4-FFF2-40B4-BE49-F238E27FC236}">
                  <a16:creationId xmlns:a16="http://schemas.microsoft.com/office/drawing/2014/main" id="{95B78243-95E7-E74F-32E3-BB6553051AE9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94" name="타원 299">
              <a:extLst>
                <a:ext uri="{FF2B5EF4-FFF2-40B4-BE49-F238E27FC236}">
                  <a16:creationId xmlns:a16="http://schemas.microsoft.com/office/drawing/2014/main" id="{573DACF1-59F9-061C-38C6-43182F96AD0A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95" name="타원 299">
              <a:extLst>
                <a:ext uri="{FF2B5EF4-FFF2-40B4-BE49-F238E27FC236}">
                  <a16:creationId xmlns:a16="http://schemas.microsoft.com/office/drawing/2014/main" id="{759A0044-DE3A-9C41-5984-E138622A69B5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5099C1EF-778F-03AA-77AC-9C805473FBE8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08EB905B-B987-E3DC-A399-1FE9A6C011CA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B7D31785-709D-E744-8433-935651038213}"/>
              </a:ext>
            </a:extLst>
          </p:cNvPr>
          <p:cNvGrpSpPr/>
          <p:nvPr/>
        </p:nvGrpSpPr>
        <p:grpSpPr>
          <a:xfrm>
            <a:off x="4368750" y="3472657"/>
            <a:ext cx="309259" cy="1034906"/>
            <a:chOff x="1302790" y="2159850"/>
            <a:chExt cx="1146896" cy="3837967"/>
          </a:xfrm>
        </p:grpSpPr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BCBB4C3E-A6D4-03BE-8C6B-B8B34EC62D0C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타원 299">
              <a:extLst>
                <a:ext uri="{FF2B5EF4-FFF2-40B4-BE49-F238E27FC236}">
                  <a16:creationId xmlns:a16="http://schemas.microsoft.com/office/drawing/2014/main" id="{A14E8A64-B960-1007-C1EC-58B0AE3BEBFF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1" name="타원 299">
              <a:extLst>
                <a:ext uri="{FF2B5EF4-FFF2-40B4-BE49-F238E27FC236}">
                  <a16:creationId xmlns:a16="http://schemas.microsoft.com/office/drawing/2014/main" id="{7CFA5C50-53B8-83E8-C420-BF647A154B7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2" name="타원 299">
              <a:extLst>
                <a:ext uri="{FF2B5EF4-FFF2-40B4-BE49-F238E27FC236}">
                  <a16:creationId xmlns:a16="http://schemas.microsoft.com/office/drawing/2014/main" id="{92CE287E-93F9-7149-7F68-E991D91EEB0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031DDF0D-4C83-499C-AB8A-D8449F93067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57200988-D025-D4C2-5C62-8C216A430671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DEF1013E-FC02-DD93-BC9D-F9E4F74C9B02}"/>
              </a:ext>
            </a:extLst>
          </p:cNvPr>
          <p:cNvGrpSpPr/>
          <p:nvPr/>
        </p:nvGrpSpPr>
        <p:grpSpPr>
          <a:xfrm>
            <a:off x="5487099" y="3472657"/>
            <a:ext cx="309259" cy="1034906"/>
            <a:chOff x="1302790" y="2159850"/>
            <a:chExt cx="1146896" cy="3837967"/>
          </a:xfrm>
        </p:grpSpPr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27B400CE-C8E8-3BAA-8A5F-9702D37699BD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타원 299">
              <a:extLst>
                <a:ext uri="{FF2B5EF4-FFF2-40B4-BE49-F238E27FC236}">
                  <a16:creationId xmlns:a16="http://schemas.microsoft.com/office/drawing/2014/main" id="{C1354014-B9B2-2ABA-5E42-887B67BC2E96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8" name="타원 299">
              <a:extLst>
                <a:ext uri="{FF2B5EF4-FFF2-40B4-BE49-F238E27FC236}">
                  <a16:creationId xmlns:a16="http://schemas.microsoft.com/office/drawing/2014/main" id="{F882823C-3682-0610-3FA2-F48141E83154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9" name="타원 299">
              <a:extLst>
                <a:ext uri="{FF2B5EF4-FFF2-40B4-BE49-F238E27FC236}">
                  <a16:creationId xmlns:a16="http://schemas.microsoft.com/office/drawing/2014/main" id="{37FB864A-735A-C055-EA63-E93C87BD132B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68A98561-1864-8D3F-97A3-7540DCE16D5D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96733F77-0121-107E-C5E0-F444E303BBE3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1647E1C-2DA5-294F-151F-0E4EC2B2F58E}"/>
              </a:ext>
            </a:extLst>
          </p:cNvPr>
          <p:cNvGrpSpPr/>
          <p:nvPr/>
        </p:nvGrpSpPr>
        <p:grpSpPr>
          <a:xfrm>
            <a:off x="6570809" y="3472657"/>
            <a:ext cx="309259" cy="1034906"/>
            <a:chOff x="1302790" y="2159850"/>
            <a:chExt cx="1146896" cy="3837967"/>
          </a:xfrm>
        </p:grpSpPr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E5244529-6228-A67F-6075-9F1719FB3A72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타원 299">
              <a:extLst>
                <a:ext uri="{FF2B5EF4-FFF2-40B4-BE49-F238E27FC236}">
                  <a16:creationId xmlns:a16="http://schemas.microsoft.com/office/drawing/2014/main" id="{46F625F9-380A-BAD9-90FF-43EE73F3CC48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15" name="타원 299">
              <a:extLst>
                <a:ext uri="{FF2B5EF4-FFF2-40B4-BE49-F238E27FC236}">
                  <a16:creationId xmlns:a16="http://schemas.microsoft.com/office/drawing/2014/main" id="{F3C08729-B2AD-32BA-5A4F-397E44FE7F4B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16" name="타원 299">
              <a:extLst>
                <a:ext uri="{FF2B5EF4-FFF2-40B4-BE49-F238E27FC236}">
                  <a16:creationId xmlns:a16="http://schemas.microsoft.com/office/drawing/2014/main" id="{12F5C726-D857-4E1C-37A3-D1481042B89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AEE24879-EA7C-48C8-EC23-8BAF8EA3AA79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6D9FDDF7-C811-BE22-A9BD-3F95FF665D1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7910AAE3-8D06-A4F3-8510-DB0E69C43BE5}"/>
              </a:ext>
            </a:extLst>
          </p:cNvPr>
          <p:cNvGrpSpPr/>
          <p:nvPr/>
        </p:nvGrpSpPr>
        <p:grpSpPr>
          <a:xfrm>
            <a:off x="8124627" y="3472657"/>
            <a:ext cx="309259" cy="1034906"/>
            <a:chOff x="1302790" y="2159850"/>
            <a:chExt cx="1146896" cy="3837967"/>
          </a:xfrm>
        </p:grpSpPr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E98000D8-26AE-7397-8919-BD38552F3B67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타원 299">
              <a:extLst>
                <a:ext uri="{FF2B5EF4-FFF2-40B4-BE49-F238E27FC236}">
                  <a16:creationId xmlns:a16="http://schemas.microsoft.com/office/drawing/2014/main" id="{7615E22C-687C-7424-A54C-C825266AAA26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22" name="타원 299">
              <a:extLst>
                <a:ext uri="{FF2B5EF4-FFF2-40B4-BE49-F238E27FC236}">
                  <a16:creationId xmlns:a16="http://schemas.microsoft.com/office/drawing/2014/main" id="{731ECBD5-7525-8AB1-61D3-EE3852682550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23" name="타원 299">
              <a:extLst>
                <a:ext uri="{FF2B5EF4-FFF2-40B4-BE49-F238E27FC236}">
                  <a16:creationId xmlns:a16="http://schemas.microsoft.com/office/drawing/2014/main" id="{06773259-BF47-A0BF-6D75-3D3994911D48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323F2FFD-51CA-C328-92A5-7A9B7F84A850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76AD8630-E0E7-2A13-F84D-BB4ECA50F3D7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D867D1C2-9D2B-45F2-B23A-3D88CB600DAC}"/>
              </a:ext>
            </a:extLst>
          </p:cNvPr>
          <p:cNvGrpSpPr/>
          <p:nvPr/>
        </p:nvGrpSpPr>
        <p:grpSpPr>
          <a:xfrm>
            <a:off x="1806507" y="5349230"/>
            <a:ext cx="6392709" cy="210216"/>
            <a:chOff x="1196221" y="2492780"/>
            <a:chExt cx="6392709" cy="210216"/>
          </a:xfrm>
        </p:grpSpPr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AD683199-78B6-6670-8E92-7D15219ED6E4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44521CB8-94B9-3109-4D87-80EA8DA8E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9E5413B6-62C4-8A16-FB62-3560DFA50A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B77B6098-3D7F-D57D-DCC4-7F8FA3FC5BDF}"/>
                </a:ext>
              </a:extLst>
            </p:cNvPr>
            <p:cNvSpPr txBox="1"/>
            <p:nvPr/>
          </p:nvSpPr>
          <p:spPr>
            <a:xfrm>
              <a:off x="7077456" y="2492780"/>
              <a:ext cx="250737" cy="2102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F440F4EA-468B-AF17-1C0B-EF77E22F757A}"/>
              </a:ext>
            </a:extLst>
          </p:cNvPr>
          <p:cNvGrpSpPr/>
          <p:nvPr/>
        </p:nvGrpSpPr>
        <p:grpSpPr>
          <a:xfrm>
            <a:off x="1806507" y="5561063"/>
            <a:ext cx="6392709" cy="191105"/>
            <a:chOff x="1196221" y="2502336"/>
            <a:chExt cx="6392709" cy="191105"/>
          </a:xfrm>
        </p:grpSpPr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D27647FF-CC45-203C-3A56-379F34916F64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395" name="Straight Connector 394">
                <a:extLst>
                  <a:ext uri="{FF2B5EF4-FFF2-40B4-BE49-F238E27FC236}">
                    <a16:creationId xmlns:a16="http://schemas.microsoft.com/office/drawing/2014/main" id="{AC39E273-9F4C-E6B6-9C4F-0FFE14873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13A8C3EE-8B24-5498-F8C3-9A48779D88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F76DCEEF-4D64-6DDC-85F1-50F4EF171335}"/>
                </a:ext>
              </a:extLst>
            </p:cNvPr>
            <p:cNvSpPr txBox="1"/>
            <p:nvPr/>
          </p:nvSpPr>
          <p:spPr>
            <a:xfrm>
              <a:off x="7077456" y="2502336"/>
              <a:ext cx="250737" cy="1911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6C241249-D0C9-B55A-5E2D-C061CD43904A}"/>
              </a:ext>
            </a:extLst>
          </p:cNvPr>
          <p:cNvGrpSpPr/>
          <p:nvPr/>
        </p:nvGrpSpPr>
        <p:grpSpPr>
          <a:xfrm>
            <a:off x="1806507" y="5920933"/>
            <a:ext cx="6392709" cy="307777"/>
            <a:chOff x="1196221" y="2444000"/>
            <a:chExt cx="6392709" cy="307777"/>
          </a:xfrm>
        </p:grpSpPr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id="{2D2F0024-0425-60DC-2DBD-4BC1F5C724A8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00" name="Straight Connector 399">
                <a:extLst>
                  <a:ext uri="{FF2B5EF4-FFF2-40B4-BE49-F238E27FC236}">
                    <a16:creationId xmlns:a16="http://schemas.microsoft.com/office/drawing/2014/main" id="{43F4AD3C-7805-1C9F-CB0F-968B90A1EB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87627652-545E-9E7A-33B9-E1084C3DE8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19ED0546-FFCA-2B96-39CB-064A7736FC63}"/>
                </a:ext>
              </a:extLst>
            </p:cNvPr>
            <p:cNvSpPr txBox="1"/>
            <p:nvPr/>
          </p:nvSpPr>
          <p:spPr>
            <a:xfrm>
              <a:off x="7077456" y="2444000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599A8D27-5BE7-3395-9F46-4953CCEC0AA4}"/>
              </a:ext>
            </a:extLst>
          </p:cNvPr>
          <p:cNvGrpSpPr/>
          <p:nvPr/>
        </p:nvGrpSpPr>
        <p:grpSpPr>
          <a:xfrm>
            <a:off x="2140422" y="5389263"/>
            <a:ext cx="309259" cy="1034906"/>
            <a:chOff x="1302790" y="2159850"/>
            <a:chExt cx="1146896" cy="3837967"/>
          </a:xfrm>
        </p:grpSpPr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24A93DB1-41F2-0A56-AE41-1412CE600469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타원 299">
              <a:extLst>
                <a:ext uri="{FF2B5EF4-FFF2-40B4-BE49-F238E27FC236}">
                  <a16:creationId xmlns:a16="http://schemas.microsoft.com/office/drawing/2014/main" id="{143B8098-C8CA-6F6A-362F-D1B9074215F6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05" name="타원 299">
              <a:extLst>
                <a:ext uri="{FF2B5EF4-FFF2-40B4-BE49-F238E27FC236}">
                  <a16:creationId xmlns:a16="http://schemas.microsoft.com/office/drawing/2014/main" id="{F601521F-B1A0-71DA-D811-E5D2B997715E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06" name="타원 299">
              <a:extLst>
                <a:ext uri="{FF2B5EF4-FFF2-40B4-BE49-F238E27FC236}">
                  <a16:creationId xmlns:a16="http://schemas.microsoft.com/office/drawing/2014/main" id="{F56112D6-C722-15DB-414E-F414A951DD4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FEB0A73D-C6DE-AB5F-E33A-37022F795F96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id="{0BA5E6B5-BE72-043D-3FD4-D45A0C7C300D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09" name="TextBox 408">
            <a:extLst>
              <a:ext uri="{FF2B5EF4-FFF2-40B4-BE49-F238E27FC236}">
                <a16:creationId xmlns:a16="http://schemas.microsoft.com/office/drawing/2014/main" id="{7E9139FD-1406-0152-5323-643EE357E30B}"/>
              </a:ext>
            </a:extLst>
          </p:cNvPr>
          <p:cNvSpPr txBox="1"/>
          <p:nvPr/>
        </p:nvSpPr>
        <p:spPr>
          <a:xfrm>
            <a:off x="469157" y="5697971"/>
            <a:ext cx="91924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K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3E5492A7-5BB0-E140-A2BC-68A63C4C2E7A}"/>
              </a:ext>
            </a:extLst>
          </p:cNvPr>
          <p:cNvGrpSpPr/>
          <p:nvPr/>
        </p:nvGrpSpPr>
        <p:grpSpPr>
          <a:xfrm>
            <a:off x="3243894" y="5389263"/>
            <a:ext cx="309259" cy="1034906"/>
            <a:chOff x="1302790" y="2159850"/>
            <a:chExt cx="1146896" cy="3837967"/>
          </a:xfrm>
        </p:grpSpPr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315A6D4A-CC6A-6838-710A-FC8A5BBAD140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타원 299">
              <a:extLst>
                <a:ext uri="{FF2B5EF4-FFF2-40B4-BE49-F238E27FC236}">
                  <a16:creationId xmlns:a16="http://schemas.microsoft.com/office/drawing/2014/main" id="{CF8E8A22-7531-BFC8-05FB-5B27A46B3B2F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13" name="타원 299">
              <a:extLst>
                <a:ext uri="{FF2B5EF4-FFF2-40B4-BE49-F238E27FC236}">
                  <a16:creationId xmlns:a16="http://schemas.microsoft.com/office/drawing/2014/main" id="{1CA88C1D-E1A3-2BD4-8CFF-DB0149A6B054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14" name="타원 299">
              <a:extLst>
                <a:ext uri="{FF2B5EF4-FFF2-40B4-BE49-F238E27FC236}">
                  <a16:creationId xmlns:a16="http://schemas.microsoft.com/office/drawing/2014/main" id="{FBF99635-2F8B-E0B3-D8C0-E3E554B689D1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35A5FC20-8461-8048-D59E-CA9D13039269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0FEB96C0-07ED-D730-C39C-5E2161A00977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48B8F43B-ED5C-D4FD-A34C-CA5A99F8A806}"/>
              </a:ext>
            </a:extLst>
          </p:cNvPr>
          <p:cNvGrpSpPr/>
          <p:nvPr/>
        </p:nvGrpSpPr>
        <p:grpSpPr>
          <a:xfrm>
            <a:off x="4368750" y="5389263"/>
            <a:ext cx="309259" cy="1034906"/>
            <a:chOff x="1302790" y="2159850"/>
            <a:chExt cx="1146896" cy="3837967"/>
          </a:xfrm>
        </p:grpSpPr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0E1BB2BB-F146-25EE-4355-D4E116B578F8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" name="타원 299">
              <a:extLst>
                <a:ext uri="{FF2B5EF4-FFF2-40B4-BE49-F238E27FC236}">
                  <a16:creationId xmlns:a16="http://schemas.microsoft.com/office/drawing/2014/main" id="{892E9CF5-0E40-2B9B-2383-332D8988F397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0" name="타원 299">
              <a:extLst>
                <a:ext uri="{FF2B5EF4-FFF2-40B4-BE49-F238E27FC236}">
                  <a16:creationId xmlns:a16="http://schemas.microsoft.com/office/drawing/2014/main" id="{0F35333B-1B16-BC08-0E50-C11C7F64A4F0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1" name="타원 299">
              <a:extLst>
                <a:ext uri="{FF2B5EF4-FFF2-40B4-BE49-F238E27FC236}">
                  <a16:creationId xmlns:a16="http://schemas.microsoft.com/office/drawing/2014/main" id="{FA14196A-A866-3BD3-8E3A-AEAC93F27134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6936B978-2066-868C-2013-538D398FDEA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62E1B773-9CA3-512B-5960-11A9BCEB981A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DA8F8C97-278A-9079-C018-30FF493AFBA6}"/>
              </a:ext>
            </a:extLst>
          </p:cNvPr>
          <p:cNvGrpSpPr/>
          <p:nvPr/>
        </p:nvGrpSpPr>
        <p:grpSpPr>
          <a:xfrm>
            <a:off x="5487099" y="5389263"/>
            <a:ext cx="309259" cy="1034906"/>
            <a:chOff x="1302790" y="2159850"/>
            <a:chExt cx="1146896" cy="3837967"/>
          </a:xfrm>
        </p:grpSpPr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69CBA3A3-9AED-6433-9D64-F3EEBE57C9BF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타원 299">
              <a:extLst>
                <a:ext uri="{FF2B5EF4-FFF2-40B4-BE49-F238E27FC236}">
                  <a16:creationId xmlns:a16="http://schemas.microsoft.com/office/drawing/2014/main" id="{9D0D0DEA-4937-8F28-1783-FE0888932521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7" name="타원 299">
              <a:extLst>
                <a:ext uri="{FF2B5EF4-FFF2-40B4-BE49-F238E27FC236}">
                  <a16:creationId xmlns:a16="http://schemas.microsoft.com/office/drawing/2014/main" id="{EFEF3CED-426D-992A-CC8E-E21E19F64EA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8" name="타원 299">
              <a:extLst>
                <a:ext uri="{FF2B5EF4-FFF2-40B4-BE49-F238E27FC236}">
                  <a16:creationId xmlns:a16="http://schemas.microsoft.com/office/drawing/2014/main" id="{61AF5D05-BF8A-D001-8DEC-337BE826B835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8DEE8A44-1410-AD6E-EAF1-1923C3DEBAEB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TextBox 429">
              <a:extLst>
                <a:ext uri="{FF2B5EF4-FFF2-40B4-BE49-F238E27FC236}">
                  <a16:creationId xmlns:a16="http://schemas.microsoft.com/office/drawing/2014/main" id="{77DBF8FA-8C85-7961-3572-8B9054E92097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7925CCDE-2323-FB7C-0F3C-91DD01AB724D}"/>
              </a:ext>
            </a:extLst>
          </p:cNvPr>
          <p:cNvGrpSpPr/>
          <p:nvPr/>
        </p:nvGrpSpPr>
        <p:grpSpPr>
          <a:xfrm>
            <a:off x="6570809" y="5389263"/>
            <a:ext cx="309259" cy="1034906"/>
            <a:chOff x="1302790" y="2159850"/>
            <a:chExt cx="1146896" cy="3837967"/>
          </a:xfrm>
        </p:grpSpPr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7810D96B-F747-6483-1B9A-D7EDD896F61B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타원 299">
              <a:extLst>
                <a:ext uri="{FF2B5EF4-FFF2-40B4-BE49-F238E27FC236}">
                  <a16:creationId xmlns:a16="http://schemas.microsoft.com/office/drawing/2014/main" id="{A44AE4CD-8D9C-A86F-A62D-D52A64354C4E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34" name="타원 299">
              <a:extLst>
                <a:ext uri="{FF2B5EF4-FFF2-40B4-BE49-F238E27FC236}">
                  <a16:creationId xmlns:a16="http://schemas.microsoft.com/office/drawing/2014/main" id="{086E3AAC-1D46-B934-20F5-17E3D008EE5D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35" name="타원 299">
              <a:extLst>
                <a:ext uri="{FF2B5EF4-FFF2-40B4-BE49-F238E27FC236}">
                  <a16:creationId xmlns:a16="http://schemas.microsoft.com/office/drawing/2014/main" id="{C890EB5D-B0FC-4016-7720-805EA5D5ECB1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5ABCDB92-70F0-5A5B-6CA5-E4861F0FC4D1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TextBox 436">
              <a:extLst>
                <a:ext uri="{FF2B5EF4-FFF2-40B4-BE49-F238E27FC236}">
                  <a16:creationId xmlns:a16="http://schemas.microsoft.com/office/drawing/2014/main" id="{74D63DF0-24B7-3D08-804D-8799B5FEAB5C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4DEF4DB2-FC25-75FC-2664-9B3F54064ACD}"/>
              </a:ext>
            </a:extLst>
          </p:cNvPr>
          <p:cNvGrpSpPr/>
          <p:nvPr/>
        </p:nvGrpSpPr>
        <p:grpSpPr>
          <a:xfrm>
            <a:off x="8124627" y="5389263"/>
            <a:ext cx="309259" cy="1034906"/>
            <a:chOff x="1302790" y="2159850"/>
            <a:chExt cx="1146896" cy="3837967"/>
          </a:xfrm>
        </p:grpSpPr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B8F9A742-BC68-B073-C540-99412D68FA3E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" name="타원 299">
              <a:extLst>
                <a:ext uri="{FF2B5EF4-FFF2-40B4-BE49-F238E27FC236}">
                  <a16:creationId xmlns:a16="http://schemas.microsoft.com/office/drawing/2014/main" id="{80408CAF-6F12-F4F6-8066-64604DD83EA3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41" name="타원 299">
              <a:extLst>
                <a:ext uri="{FF2B5EF4-FFF2-40B4-BE49-F238E27FC236}">
                  <a16:creationId xmlns:a16="http://schemas.microsoft.com/office/drawing/2014/main" id="{BE02D584-1CD9-E973-AF8A-CA6B0A62425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42" name="타원 299">
              <a:extLst>
                <a:ext uri="{FF2B5EF4-FFF2-40B4-BE49-F238E27FC236}">
                  <a16:creationId xmlns:a16="http://schemas.microsoft.com/office/drawing/2014/main" id="{2D7CD9FF-AC7B-6A0C-5A43-88357FA419DD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0D1DF57E-64E7-E92D-CA55-BE0925BC665D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TextBox 443">
              <a:extLst>
                <a:ext uri="{FF2B5EF4-FFF2-40B4-BE49-F238E27FC236}">
                  <a16:creationId xmlns:a16="http://schemas.microsoft.com/office/drawing/2014/main" id="{F79AB634-19F3-3935-66ED-31E467F4369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811164B2-2ED8-625F-624F-51A2C017284D}"/>
              </a:ext>
            </a:extLst>
          </p:cNvPr>
          <p:cNvGrpSpPr/>
          <p:nvPr/>
        </p:nvGrpSpPr>
        <p:grpSpPr>
          <a:xfrm>
            <a:off x="1806507" y="2106843"/>
            <a:ext cx="6392709" cy="210216"/>
            <a:chOff x="1196221" y="2492780"/>
            <a:chExt cx="6392709" cy="210216"/>
          </a:xfrm>
        </p:grpSpPr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8378B368-5F19-5C90-ACF9-B0BAE6B20A1E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49" name="Straight Connector 448">
                <a:extLst>
                  <a:ext uri="{FF2B5EF4-FFF2-40B4-BE49-F238E27FC236}">
                    <a16:creationId xmlns:a16="http://schemas.microsoft.com/office/drawing/2014/main" id="{9E103E16-8376-E3FF-1BFB-D4B09541C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>
                <a:extLst>
                  <a:ext uri="{FF2B5EF4-FFF2-40B4-BE49-F238E27FC236}">
                    <a16:creationId xmlns:a16="http://schemas.microsoft.com/office/drawing/2014/main" id="{2763D081-7DCE-B0A2-B9B9-9B3876414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58561E3F-CAC1-57D3-CC14-54FC71281904}"/>
                </a:ext>
              </a:extLst>
            </p:cNvPr>
            <p:cNvSpPr txBox="1"/>
            <p:nvPr/>
          </p:nvSpPr>
          <p:spPr>
            <a:xfrm>
              <a:off x="7077456" y="2492780"/>
              <a:ext cx="250737" cy="2102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289A80B4-1425-ED92-8E5C-79CDBF4564C0}"/>
              </a:ext>
            </a:extLst>
          </p:cNvPr>
          <p:cNvGrpSpPr/>
          <p:nvPr/>
        </p:nvGrpSpPr>
        <p:grpSpPr>
          <a:xfrm>
            <a:off x="1806507" y="2318676"/>
            <a:ext cx="6392709" cy="191105"/>
            <a:chOff x="1196221" y="2502336"/>
            <a:chExt cx="6392709" cy="191105"/>
          </a:xfrm>
        </p:grpSpPr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6747C6C6-4C05-475D-C59E-893B3EDFC21F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54" name="Straight Connector 453">
                <a:extLst>
                  <a:ext uri="{FF2B5EF4-FFF2-40B4-BE49-F238E27FC236}">
                    <a16:creationId xmlns:a16="http://schemas.microsoft.com/office/drawing/2014/main" id="{C73D1D55-48EF-3E7B-FE9D-1CC34F5EC6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>
                <a:extLst>
                  <a:ext uri="{FF2B5EF4-FFF2-40B4-BE49-F238E27FC236}">
                    <a16:creationId xmlns:a16="http://schemas.microsoft.com/office/drawing/2014/main" id="{88C2F374-AAEF-80EB-0D7E-08A7A08583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3" name="TextBox 452">
              <a:extLst>
                <a:ext uri="{FF2B5EF4-FFF2-40B4-BE49-F238E27FC236}">
                  <a16:creationId xmlns:a16="http://schemas.microsoft.com/office/drawing/2014/main" id="{A788D87B-A7DB-3DA8-DC7B-E937B39F02F4}"/>
                </a:ext>
              </a:extLst>
            </p:cNvPr>
            <p:cNvSpPr txBox="1"/>
            <p:nvPr/>
          </p:nvSpPr>
          <p:spPr>
            <a:xfrm>
              <a:off x="7077456" y="2502336"/>
              <a:ext cx="250737" cy="1911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C6EC80C1-FB23-4C2E-C6E8-B3A2AC804F9B}"/>
              </a:ext>
            </a:extLst>
          </p:cNvPr>
          <p:cNvGrpSpPr/>
          <p:nvPr/>
        </p:nvGrpSpPr>
        <p:grpSpPr>
          <a:xfrm>
            <a:off x="1806507" y="2678546"/>
            <a:ext cx="6392709" cy="307777"/>
            <a:chOff x="1196221" y="2444000"/>
            <a:chExt cx="6392709" cy="307777"/>
          </a:xfrm>
        </p:grpSpPr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3AF5290D-6EF4-9FFF-A693-0F4AD9857167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59" name="Straight Connector 458">
                <a:extLst>
                  <a:ext uri="{FF2B5EF4-FFF2-40B4-BE49-F238E27FC236}">
                    <a16:creationId xmlns:a16="http://schemas.microsoft.com/office/drawing/2014/main" id="{2A23FB87-5599-E341-5E53-36686D1C29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>
                <a:extLst>
                  <a:ext uri="{FF2B5EF4-FFF2-40B4-BE49-F238E27FC236}">
                    <a16:creationId xmlns:a16="http://schemas.microsoft.com/office/drawing/2014/main" id="{6D821EC2-03ED-BE73-AC4A-B2024E64C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32238DFD-ACF8-2DBA-5C43-5D9CF1CBFF6F}"/>
                </a:ext>
              </a:extLst>
            </p:cNvPr>
            <p:cNvSpPr txBox="1"/>
            <p:nvPr/>
          </p:nvSpPr>
          <p:spPr>
            <a:xfrm>
              <a:off x="7077456" y="2444000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DDC29DA7-B943-B7B8-EC16-9595B39262A6}"/>
              </a:ext>
            </a:extLst>
          </p:cNvPr>
          <p:cNvGrpSpPr/>
          <p:nvPr/>
        </p:nvGrpSpPr>
        <p:grpSpPr>
          <a:xfrm>
            <a:off x="2140422" y="2146876"/>
            <a:ext cx="309259" cy="1034906"/>
            <a:chOff x="1302790" y="2159850"/>
            <a:chExt cx="1146896" cy="3837967"/>
          </a:xfrm>
        </p:grpSpPr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C41264A2-2598-F40E-78F3-DFDBC18C959C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3" name="타원 299">
              <a:extLst>
                <a:ext uri="{FF2B5EF4-FFF2-40B4-BE49-F238E27FC236}">
                  <a16:creationId xmlns:a16="http://schemas.microsoft.com/office/drawing/2014/main" id="{909AA6CD-C7A0-38F6-338A-097DA295DFD7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64" name="타원 299">
              <a:extLst>
                <a:ext uri="{FF2B5EF4-FFF2-40B4-BE49-F238E27FC236}">
                  <a16:creationId xmlns:a16="http://schemas.microsoft.com/office/drawing/2014/main" id="{B5C40D21-1EC1-2486-3341-55811B0199E9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65" name="타원 299">
              <a:extLst>
                <a:ext uri="{FF2B5EF4-FFF2-40B4-BE49-F238E27FC236}">
                  <a16:creationId xmlns:a16="http://schemas.microsoft.com/office/drawing/2014/main" id="{3F75DD6E-231C-D64F-EE23-0E965B76A682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1A506CF5-E028-4627-40BC-65E14567624D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C4D006F1-B2AC-E0F6-BA14-37B44E976466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68" name="TextBox 467">
            <a:extLst>
              <a:ext uri="{FF2B5EF4-FFF2-40B4-BE49-F238E27FC236}">
                <a16:creationId xmlns:a16="http://schemas.microsoft.com/office/drawing/2014/main" id="{27B91C37-48EB-97FD-F9A5-5107A45DD979}"/>
              </a:ext>
            </a:extLst>
          </p:cNvPr>
          <p:cNvSpPr txBox="1"/>
          <p:nvPr/>
        </p:nvSpPr>
        <p:spPr>
          <a:xfrm>
            <a:off x="469157" y="2455584"/>
            <a:ext cx="91924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8C1B9E37-2603-5C82-2674-ABB3C969EBD7}"/>
              </a:ext>
            </a:extLst>
          </p:cNvPr>
          <p:cNvGrpSpPr/>
          <p:nvPr/>
        </p:nvGrpSpPr>
        <p:grpSpPr>
          <a:xfrm>
            <a:off x="3243894" y="2146876"/>
            <a:ext cx="309259" cy="1034906"/>
            <a:chOff x="1302790" y="2159850"/>
            <a:chExt cx="1146896" cy="3837967"/>
          </a:xfrm>
        </p:grpSpPr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CE998517-5521-3F84-6ECD-9D2B216D965A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타원 299">
              <a:extLst>
                <a:ext uri="{FF2B5EF4-FFF2-40B4-BE49-F238E27FC236}">
                  <a16:creationId xmlns:a16="http://schemas.microsoft.com/office/drawing/2014/main" id="{AA58407A-3241-CCE2-AD8F-203E38DA8343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72" name="타원 299">
              <a:extLst>
                <a:ext uri="{FF2B5EF4-FFF2-40B4-BE49-F238E27FC236}">
                  <a16:creationId xmlns:a16="http://schemas.microsoft.com/office/drawing/2014/main" id="{01DB1A6F-856F-08D9-E830-2BC55111C8BE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73" name="타원 299">
              <a:extLst>
                <a:ext uri="{FF2B5EF4-FFF2-40B4-BE49-F238E27FC236}">
                  <a16:creationId xmlns:a16="http://schemas.microsoft.com/office/drawing/2014/main" id="{A1153BCE-243C-7062-E0CA-F78BC89CC329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D3AB4C35-7699-2A10-F973-BD36DE460F8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5A18CB3F-E39F-E02E-77A9-8AD22350FB55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0EAAE5B1-A970-B7AF-7399-8F7850CD9AB7}"/>
              </a:ext>
            </a:extLst>
          </p:cNvPr>
          <p:cNvGrpSpPr/>
          <p:nvPr/>
        </p:nvGrpSpPr>
        <p:grpSpPr>
          <a:xfrm>
            <a:off x="4368750" y="2146876"/>
            <a:ext cx="309259" cy="1034906"/>
            <a:chOff x="1302790" y="2159850"/>
            <a:chExt cx="1146896" cy="3837967"/>
          </a:xfrm>
        </p:grpSpPr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1B0174E3-244C-BB76-7B40-D9779E362C25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8" name="타원 299">
              <a:extLst>
                <a:ext uri="{FF2B5EF4-FFF2-40B4-BE49-F238E27FC236}">
                  <a16:creationId xmlns:a16="http://schemas.microsoft.com/office/drawing/2014/main" id="{8B75D495-6CF9-37E3-043C-A7EE2E364028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79" name="타원 299">
              <a:extLst>
                <a:ext uri="{FF2B5EF4-FFF2-40B4-BE49-F238E27FC236}">
                  <a16:creationId xmlns:a16="http://schemas.microsoft.com/office/drawing/2014/main" id="{414B9786-C69C-539A-54C2-CCA4895E861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0" name="타원 299">
              <a:extLst>
                <a:ext uri="{FF2B5EF4-FFF2-40B4-BE49-F238E27FC236}">
                  <a16:creationId xmlns:a16="http://schemas.microsoft.com/office/drawing/2014/main" id="{F80B0E4D-7B71-514F-2D79-90B7D041C61F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EA44DABB-6CC9-5D40-B6C5-4C2FD1BBFE7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4B66E71D-7BCA-CDC7-A18E-0B4EFE8CC235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4EBB7311-6674-B602-6631-99720E6D8A34}"/>
              </a:ext>
            </a:extLst>
          </p:cNvPr>
          <p:cNvGrpSpPr/>
          <p:nvPr/>
        </p:nvGrpSpPr>
        <p:grpSpPr>
          <a:xfrm>
            <a:off x="5487099" y="2146876"/>
            <a:ext cx="309259" cy="1034906"/>
            <a:chOff x="1302790" y="2159850"/>
            <a:chExt cx="1146896" cy="3837967"/>
          </a:xfrm>
        </p:grpSpPr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1CDD96DF-202A-796B-09B9-73D68AA11F62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5" name="타원 299">
              <a:extLst>
                <a:ext uri="{FF2B5EF4-FFF2-40B4-BE49-F238E27FC236}">
                  <a16:creationId xmlns:a16="http://schemas.microsoft.com/office/drawing/2014/main" id="{5742B260-E87E-F508-3A96-9B8ECA0BBC61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6" name="타원 299">
              <a:extLst>
                <a:ext uri="{FF2B5EF4-FFF2-40B4-BE49-F238E27FC236}">
                  <a16:creationId xmlns:a16="http://schemas.microsoft.com/office/drawing/2014/main" id="{D86BC024-52DA-E334-C2DC-DD7F23A75518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7" name="타원 299">
              <a:extLst>
                <a:ext uri="{FF2B5EF4-FFF2-40B4-BE49-F238E27FC236}">
                  <a16:creationId xmlns:a16="http://schemas.microsoft.com/office/drawing/2014/main" id="{2950D978-0B20-4B8C-1853-48159696166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DB0D0DBA-813A-D4AE-3948-0C823A909131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945E544F-698A-38E8-8612-156E7FF230F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865F865D-9B7E-E64C-8905-49FA79486B19}"/>
              </a:ext>
            </a:extLst>
          </p:cNvPr>
          <p:cNvGrpSpPr/>
          <p:nvPr/>
        </p:nvGrpSpPr>
        <p:grpSpPr>
          <a:xfrm>
            <a:off x="6570809" y="2146876"/>
            <a:ext cx="309259" cy="1034906"/>
            <a:chOff x="1302790" y="2159850"/>
            <a:chExt cx="1146896" cy="3837967"/>
          </a:xfrm>
        </p:grpSpPr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302FDA38-D004-5674-03D9-8B3596EB327F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2" name="타원 299">
              <a:extLst>
                <a:ext uri="{FF2B5EF4-FFF2-40B4-BE49-F238E27FC236}">
                  <a16:creationId xmlns:a16="http://schemas.microsoft.com/office/drawing/2014/main" id="{DCD15645-ADB9-2D82-3843-5B6D61B8DF08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93" name="타원 299">
              <a:extLst>
                <a:ext uri="{FF2B5EF4-FFF2-40B4-BE49-F238E27FC236}">
                  <a16:creationId xmlns:a16="http://schemas.microsoft.com/office/drawing/2014/main" id="{431F5E00-CC68-623B-9318-3E178247987D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94" name="타원 299">
              <a:extLst>
                <a:ext uri="{FF2B5EF4-FFF2-40B4-BE49-F238E27FC236}">
                  <a16:creationId xmlns:a16="http://schemas.microsoft.com/office/drawing/2014/main" id="{D9748343-6AE4-6058-57A1-A21CF78650E2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25D937F5-6718-CBA0-D52B-1B8A7478BEFB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TextBox 495">
              <a:extLst>
                <a:ext uri="{FF2B5EF4-FFF2-40B4-BE49-F238E27FC236}">
                  <a16:creationId xmlns:a16="http://schemas.microsoft.com/office/drawing/2014/main" id="{15E4630E-9DBE-C663-9C9C-1B90311EDA21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997A01C9-CAC1-0A36-6A96-DB352A8BF54A}"/>
              </a:ext>
            </a:extLst>
          </p:cNvPr>
          <p:cNvGrpSpPr/>
          <p:nvPr/>
        </p:nvGrpSpPr>
        <p:grpSpPr>
          <a:xfrm>
            <a:off x="8124627" y="2146876"/>
            <a:ext cx="309259" cy="1034906"/>
            <a:chOff x="1302790" y="2159850"/>
            <a:chExt cx="1146896" cy="3837967"/>
          </a:xfrm>
        </p:grpSpPr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6E27E3F2-72E6-CA9B-96A6-0AA3743947A6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9" name="타원 299">
              <a:extLst>
                <a:ext uri="{FF2B5EF4-FFF2-40B4-BE49-F238E27FC236}">
                  <a16:creationId xmlns:a16="http://schemas.microsoft.com/office/drawing/2014/main" id="{A733023E-C182-B232-0D47-0267999CCB92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00" name="타원 299">
              <a:extLst>
                <a:ext uri="{FF2B5EF4-FFF2-40B4-BE49-F238E27FC236}">
                  <a16:creationId xmlns:a16="http://schemas.microsoft.com/office/drawing/2014/main" id="{023B4446-C563-F58D-54E2-C04EB88FB031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01" name="타원 299">
              <a:extLst>
                <a:ext uri="{FF2B5EF4-FFF2-40B4-BE49-F238E27FC236}">
                  <a16:creationId xmlns:a16="http://schemas.microsoft.com/office/drawing/2014/main" id="{4768582B-2DE9-4E7C-028D-CA18325A22C5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CE838A4D-4EBB-32F8-5545-AD9224781C1E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0B865551-9852-85E5-A1B6-F17D6050A1EA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504" name="TextBox 503">
            <a:extLst>
              <a:ext uri="{FF2B5EF4-FFF2-40B4-BE49-F238E27FC236}">
                <a16:creationId xmlns:a16="http://schemas.microsoft.com/office/drawing/2014/main" id="{0A4EEF1E-80BD-415D-BFBB-66E36D1BC375}"/>
              </a:ext>
            </a:extLst>
          </p:cNvPr>
          <p:cNvSpPr txBox="1"/>
          <p:nvPr/>
        </p:nvSpPr>
        <p:spPr>
          <a:xfrm rot="16200000">
            <a:off x="8262116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20C708BB-94A6-5887-E6A2-A14BE0CB7440}"/>
              </a:ext>
            </a:extLst>
          </p:cNvPr>
          <p:cNvSpPr txBox="1"/>
          <p:nvPr/>
        </p:nvSpPr>
        <p:spPr>
          <a:xfrm rot="16200000">
            <a:off x="2254241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027F2621-D1FC-5611-7134-84A3214635B6}"/>
              </a:ext>
            </a:extLst>
          </p:cNvPr>
          <p:cNvSpPr txBox="1"/>
          <p:nvPr/>
        </p:nvSpPr>
        <p:spPr>
          <a:xfrm rot="16200000">
            <a:off x="3367755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9657B98C-4538-F940-C3ED-29F971B794F3}"/>
              </a:ext>
            </a:extLst>
          </p:cNvPr>
          <p:cNvSpPr txBox="1"/>
          <p:nvPr/>
        </p:nvSpPr>
        <p:spPr>
          <a:xfrm rot="16200000">
            <a:off x="4481269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88080776-9CEF-B62A-E293-000EF6EA753C}"/>
              </a:ext>
            </a:extLst>
          </p:cNvPr>
          <p:cNvSpPr txBox="1"/>
          <p:nvPr/>
        </p:nvSpPr>
        <p:spPr>
          <a:xfrm rot="16200000">
            <a:off x="5594783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1C1CC6F0-228A-42D4-BF9B-0356796B6633}"/>
              </a:ext>
            </a:extLst>
          </p:cNvPr>
          <p:cNvSpPr txBox="1"/>
          <p:nvPr/>
        </p:nvSpPr>
        <p:spPr>
          <a:xfrm rot="16200000">
            <a:off x="6708298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48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8AEA-FB3A-6389-8498-16BC7A7E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large number of blocks</a:t>
            </a:r>
            <a:r>
              <a:rPr lang="en-US" dirty="0"/>
              <a:t> share the </a:t>
            </a:r>
            <a:r>
              <a:rPr lang="en-US" dirty="0">
                <a:solidFill>
                  <a:schemeClr val="accent1"/>
                </a:solidFill>
              </a:rPr>
              <a:t>same </a:t>
            </a:r>
            <a:r>
              <a:rPr lang="en-US" dirty="0" err="1">
                <a:solidFill>
                  <a:schemeClr val="accent1"/>
                </a:solidFill>
              </a:rPr>
              <a:t>bitlines</a:t>
            </a:r>
            <a:endParaRPr lang="en-CH" dirty="0"/>
          </a:p>
        </p:txBody>
      </p:sp>
      <p:sp>
        <p:nvSpPr>
          <p:cNvPr id="289" name="Rounded Rectangle 288">
            <a:extLst>
              <a:ext uri="{FF2B5EF4-FFF2-40B4-BE49-F238E27FC236}">
                <a16:creationId xmlns:a16="http://schemas.microsoft.com/office/drawing/2014/main" id="{8D1D7F78-8D81-CDFB-7205-B4CE3234BC4D}"/>
              </a:ext>
            </a:extLst>
          </p:cNvPr>
          <p:cNvSpPr/>
          <p:nvPr/>
        </p:nvSpPr>
        <p:spPr>
          <a:xfrm>
            <a:off x="1400205" y="3418626"/>
            <a:ext cx="7225614" cy="1123093"/>
          </a:xfrm>
          <a:prstGeom prst="roundRect">
            <a:avLst>
              <a:gd name="adj" fmla="val 13794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6" name="Rounded Rectangle 385">
            <a:extLst>
              <a:ext uri="{FF2B5EF4-FFF2-40B4-BE49-F238E27FC236}">
                <a16:creationId xmlns:a16="http://schemas.microsoft.com/office/drawing/2014/main" id="{7F58CF4B-42B0-19C6-8D70-3B52BA2EF584}"/>
              </a:ext>
            </a:extLst>
          </p:cNvPr>
          <p:cNvSpPr/>
          <p:nvPr/>
        </p:nvSpPr>
        <p:spPr>
          <a:xfrm>
            <a:off x="1400205" y="5335232"/>
            <a:ext cx="7225614" cy="1123093"/>
          </a:xfrm>
          <a:prstGeom prst="roundRect">
            <a:avLst>
              <a:gd name="adj" fmla="val 12789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5" name="Rounded Rectangle 444">
            <a:extLst>
              <a:ext uri="{FF2B5EF4-FFF2-40B4-BE49-F238E27FC236}">
                <a16:creationId xmlns:a16="http://schemas.microsoft.com/office/drawing/2014/main" id="{D9EBBE6E-B464-F7B7-0277-D8192B0924F2}"/>
              </a:ext>
            </a:extLst>
          </p:cNvPr>
          <p:cNvSpPr/>
          <p:nvPr/>
        </p:nvSpPr>
        <p:spPr>
          <a:xfrm>
            <a:off x="1400205" y="2092845"/>
            <a:ext cx="7225614" cy="1123093"/>
          </a:xfrm>
          <a:prstGeom prst="roundRect">
            <a:avLst>
              <a:gd name="adj" fmla="val 13794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397BB7-2EB7-2023-16BF-9273E0BED4B7}"/>
              </a:ext>
            </a:extLst>
          </p:cNvPr>
          <p:cNvCxnSpPr>
            <a:cxnSpLocks/>
          </p:cNvCxnSpPr>
          <p:nvPr/>
        </p:nvCxnSpPr>
        <p:spPr>
          <a:xfrm flipH="1" flipV="1">
            <a:off x="2439639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7360046-79D5-6D05-5975-A0743FC564E5}"/>
              </a:ext>
            </a:extLst>
          </p:cNvPr>
          <p:cNvCxnSpPr>
            <a:cxnSpLocks/>
          </p:cNvCxnSpPr>
          <p:nvPr/>
        </p:nvCxnSpPr>
        <p:spPr>
          <a:xfrm flipH="1" flipV="1">
            <a:off x="3553153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F4C475A-F104-35EC-1EED-E2AA48C10A99}"/>
              </a:ext>
            </a:extLst>
          </p:cNvPr>
          <p:cNvCxnSpPr>
            <a:cxnSpLocks/>
          </p:cNvCxnSpPr>
          <p:nvPr/>
        </p:nvCxnSpPr>
        <p:spPr>
          <a:xfrm flipH="1" flipV="1">
            <a:off x="4666667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B455905-6E78-0082-75F5-816C68C5AA7B}"/>
              </a:ext>
            </a:extLst>
          </p:cNvPr>
          <p:cNvCxnSpPr>
            <a:cxnSpLocks/>
          </p:cNvCxnSpPr>
          <p:nvPr/>
        </p:nvCxnSpPr>
        <p:spPr>
          <a:xfrm flipH="1" flipV="1">
            <a:off x="5780181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405210C-59A2-1D60-0F3C-E4B13049B781}"/>
              </a:ext>
            </a:extLst>
          </p:cNvPr>
          <p:cNvCxnSpPr>
            <a:cxnSpLocks/>
          </p:cNvCxnSpPr>
          <p:nvPr/>
        </p:nvCxnSpPr>
        <p:spPr>
          <a:xfrm flipH="1" flipV="1">
            <a:off x="6893696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FF8E7AB-EF4D-BFFF-B933-5C33E8480399}"/>
              </a:ext>
            </a:extLst>
          </p:cNvPr>
          <p:cNvCxnSpPr>
            <a:cxnSpLocks/>
          </p:cNvCxnSpPr>
          <p:nvPr/>
        </p:nvCxnSpPr>
        <p:spPr>
          <a:xfrm flipH="1" flipV="1">
            <a:off x="8447514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9CB4662-A769-EDAC-9B08-DF930D74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Similarity to Digital Logic Gates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0AFB78-9FA4-2C19-DD30-FB6AAC42A765}"/>
              </a:ext>
            </a:extLst>
          </p:cNvPr>
          <p:cNvSpPr txBox="1"/>
          <p:nvPr/>
        </p:nvSpPr>
        <p:spPr>
          <a:xfrm>
            <a:off x="2180948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E5E4A6F-59A2-49C8-3985-0F050269EB4C}"/>
              </a:ext>
            </a:extLst>
          </p:cNvPr>
          <p:cNvSpPr txBox="1"/>
          <p:nvPr/>
        </p:nvSpPr>
        <p:spPr>
          <a:xfrm>
            <a:off x="3294462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CFEAE9F-AADB-EA13-07ED-DB6A3DCDC746}"/>
              </a:ext>
            </a:extLst>
          </p:cNvPr>
          <p:cNvSpPr txBox="1"/>
          <p:nvPr/>
        </p:nvSpPr>
        <p:spPr>
          <a:xfrm>
            <a:off x="4407976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A8CFB74-F04E-C1A8-7E53-C7C0EE03B5D7}"/>
              </a:ext>
            </a:extLst>
          </p:cNvPr>
          <p:cNvSpPr txBox="1"/>
          <p:nvPr/>
        </p:nvSpPr>
        <p:spPr>
          <a:xfrm>
            <a:off x="5521490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3B7642D-6B0F-A3C4-E3AC-1A8D25BBF70A}"/>
              </a:ext>
            </a:extLst>
          </p:cNvPr>
          <p:cNvSpPr txBox="1"/>
          <p:nvPr/>
        </p:nvSpPr>
        <p:spPr>
          <a:xfrm>
            <a:off x="6635005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5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0E54765-ADCC-1270-653A-8B90F9D602A5}"/>
              </a:ext>
            </a:extLst>
          </p:cNvPr>
          <p:cNvSpPr txBox="1"/>
          <p:nvPr/>
        </p:nvSpPr>
        <p:spPr>
          <a:xfrm>
            <a:off x="8188823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FFF537C4-5781-910A-F188-11BC0F1DA910}"/>
              </a:ext>
            </a:extLst>
          </p:cNvPr>
          <p:cNvGrpSpPr/>
          <p:nvPr/>
        </p:nvGrpSpPr>
        <p:grpSpPr>
          <a:xfrm>
            <a:off x="1806507" y="3432624"/>
            <a:ext cx="6392709" cy="210216"/>
            <a:chOff x="1196221" y="2492780"/>
            <a:chExt cx="6392709" cy="210216"/>
          </a:xfrm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98E3B526-C038-A811-3593-DA6CC9E031B8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EAAF7BE0-A6E7-C314-05B9-877A211E96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9DBDBFB7-B3F1-CBF3-1A23-3EE889071F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9AE19814-2DE3-7FFB-7873-CA99CEDF1653}"/>
                </a:ext>
              </a:extLst>
            </p:cNvPr>
            <p:cNvSpPr txBox="1"/>
            <p:nvPr/>
          </p:nvSpPr>
          <p:spPr>
            <a:xfrm>
              <a:off x="7077456" y="2492780"/>
              <a:ext cx="250737" cy="2102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53C01289-E433-2B90-BAB1-BD930DB1F486}"/>
              </a:ext>
            </a:extLst>
          </p:cNvPr>
          <p:cNvGrpSpPr/>
          <p:nvPr/>
        </p:nvGrpSpPr>
        <p:grpSpPr>
          <a:xfrm>
            <a:off x="1806507" y="3644457"/>
            <a:ext cx="6392709" cy="191105"/>
            <a:chOff x="1196221" y="2502336"/>
            <a:chExt cx="6392709" cy="191105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5AC15E76-F1AC-2CFF-5A99-6FA88DA29BD2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59B9A7E1-5A09-0876-47A4-1493F4927F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3941E043-33F9-DDC2-6F5D-1EBDB3BD3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98A9BB62-61BE-1460-580F-22A912466FA3}"/>
                </a:ext>
              </a:extLst>
            </p:cNvPr>
            <p:cNvSpPr txBox="1"/>
            <p:nvPr/>
          </p:nvSpPr>
          <p:spPr>
            <a:xfrm>
              <a:off x="7077456" y="2502336"/>
              <a:ext cx="250737" cy="1911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022394F9-6FFE-72D2-67AC-DC769DC8452B}"/>
              </a:ext>
            </a:extLst>
          </p:cNvPr>
          <p:cNvGrpSpPr/>
          <p:nvPr/>
        </p:nvGrpSpPr>
        <p:grpSpPr>
          <a:xfrm>
            <a:off x="1806507" y="4004327"/>
            <a:ext cx="6392709" cy="307777"/>
            <a:chOff x="1196221" y="2444000"/>
            <a:chExt cx="6392709" cy="307777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C175A29F-41B8-0668-8C99-A700F630D2E9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B6D74C96-5F48-376F-7B9C-DCA8079A5A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45C8D24B-54CA-43C3-BACD-F233A482D9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17B3FE50-8C9A-D60E-816D-605CAD2ABAD9}"/>
                </a:ext>
              </a:extLst>
            </p:cNvPr>
            <p:cNvSpPr txBox="1"/>
            <p:nvPr/>
          </p:nvSpPr>
          <p:spPr>
            <a:xfrm>
              <a:off x="7077456" y="2444000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3E3E52F3-8BA7-3E3D-C5EC-2B66759AD317}"/>
              </a:ext>
            </a:extLst>
          </p:cNvPr>
          <p:cNvGrpSpPr/>
          <p:nvPr/>
        </p:nvGrpSpPr>
        <p:grpSpPr>
          <a:xfrm>
            <a:off x="2140422" y="3472657"/>
            <a:ext cx="309259" cy="1034906"/>
            <a:chOff x="1302790" y="2159850"/>
            <a:chExt cx="1146896" cy="3837967"/>
          </a:xfrm>
        </p:grpSpPr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59F266D1-F094-66C1-633C-352E0371A18E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타원 299">
              <a:extLst>
                <a:ext uri="{FF2B5EF4-FFF2-40B4-BE49-F238E27FC236}">
                  <a16:creationId xmlns:a16="http://schemas.microsoft.com/office/drawing/2014/main" id="{D3C6C9E0-26A1-B0FB-69F0-9112FB10D9AF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85" name="타원 299">
              <a:extLst>
                <a:ext uri="{FF2B5EF4-FFF2-40B4-BE49-F238E27FC236}">
                  <a16:creationId xmlns:a16="http://schemas.microsoft.com/office/drawing/2014/main" id="{0DD4FC62-1CCF-4EEA-55CA-184EA8CE4981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86" name="타원 299">
              <a:extLst>
                <a:ext uri="{FF2B5EF4-FFF2-40B4-BE49-F238E27FC236}">
                  <a16:creationId xmlns:a16="http://schemas.microsoft.com/office/drawing/2014/main" id="{DCF7094A-7064-0E83-61DE-9ACDB2EEF77B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F806C130-3681-1F3D-20BB-ED167C71F09B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0FD05F2-CF25-0715-B558-10E3A1D311D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290" name="TextBox 289">
            <a:extLst>
              <a:ext uri="{FF2B5EF4-FFF2-40B4-BE49-F238E27FC236}">
                <a16:creationId xmlns:a16="http://schemas.microsoft.com/office/drawing/2014/main" id="{276507AE-9F0D-3B03-4601-3DE8B6AB6408}"/>
              </a:ext>
            </a:extLst>
          </p:cNvPr>
          <p:cNvSpPr txBox="1"/>
          <p:nvPr/>
        </p:nvSpPr>
        <p:spPr>
          <a:xfrm>
            <a:off x="469157" y="3781365"/>
            <a:ext cx="91924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9814DBB9-6D45-EECB-A08D-EC4A2B00248C}"/>
              </a:ext>
            </a:extLst>
          </p:cNvPr>
          <p:cNvGrpSpPr/>
          <p:nvPr/>
        </p:nvGrpSpPr>
        <p:grpSpPr>
          <a:xfrm>
            <a:off x="3243894" y="3472657"/>
            <a:ext cx="309259" cy="1034906"/>
            <a:chOff x="1302790" y="2159850"/>
            <a:chExt cx="1146896" cy="3837967"/>
          </a:xfrm>
        </p:grpSpPr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32F6A946-3F47-A31A-EBAD-C53E989A194E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타원 299">
              <a:extLst>
                <a:ext uri="{FF2B5EF4-FFF2-40B4-BE49-F238E27FC236}">
                  <a16:creationId xmlns:a16="http://schemas.microsoft.com/office/drawing/2014/main" id="{95B78243-95E7-E74F-32E3-BB6553051AE9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94" name="타원 299">
              <a:extLst>
                <a:ext uri="{FF2B5EF4-FFF2-40B4-BE49-F238E27FC236}">
                  <a16:creationId xmlns:a16="http://schemas.microsoft.com/office/drawing/2014/main" id="{573DACF1-59F9-061C-38C6-43182F96AD0A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95" name="타원 299">
              <a:extLst>
                <a:ext uri="{FF2B5EF4-FFF2-40B4-BE49-F238E27FC236}">
                  <a16:creationId xmlns:a16="http://schemas.microsoft.com/office/drawing/2014/main" id="{759A0044-DE3A-9C41-5984-E138622A69B5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5099C1EF-778F-03AA-77AC-9C805473FBE8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08EB905B-B987-E3DC-A399-1FE9A6C011CA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B7D31785-709D-E744-8433-935651038213}"/>
              </a:ext>
            </a:extLst>
          </p:cNvPr>
          <p:cNvGrpSpPr/>
          <p:nvPr/>
        </p:nvGrpSpPr>
        <p:grpSpPr>
          <a:xfrm>
            <a:off x="4368750" y="3472657"/>
            <a:ext cx="309259" cy="1034906"/>
            <a:chOff x="1302790" y="2159850"/>
            <a:chExt cx="1146896" cy="3837967"/>
          </a:xfrm>
        </p:grpSpPr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BCBB4C3E-A6D4-03BE-8C6B-B8B34EC62D0C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타원 299">
              <a:extLst>
                <a:ext uri="{FF2B5EF4-FFF2-40B4-BE49-F238E27FC236}">
                  <a16:creationId xmlns:a16="http://schemas.microsoft.com/office/drawing/2014/main" id="{A14E8A64-B960-1007-C1EC-58B0AE3BEBFF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1" name="타원 299">
              <a:extLst>
                <a:ext uri="{FF2B5EF4-FFF2-40B4-BE49-F238E27FC236}">
                  <a16:creationId xmlns:a16="http://schemas.microsoft.com/office/drawing/2014/main" id="{7CFA5C50-53B8-83E8-C420-BF647A154B7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2" name="타원 299">
              <a:extLst>
                <a:ext uri="{FF2B5EF4-FFF2-40B4-BE49-F238E27FC236}">
                  <a16:creationId xmlns:a16="http://schemas.microsoft.com/office/drawing/2014/main" id="{92CE287E-93F9-7149-7F68-E991D91EEB0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031DDF0D-4C83-499C-AB8A-D8449F93067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57200988-D025-D4C2-5C62-8C216A430671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DEF1013E-FC02-DD93-BC9D-F9E4F74C9B02}"/>
              </a:ext>
            </a:extLst>
          </p:cNvPr>
          <p:cNvGrpSpPr/>
          <p:nvPr/>
        </p:nvGrpSpPr>
        <p:grpSpPr>
          <a:xfrm>
            <a:off x="5487099" y="3472657"/>
            <a:ext cx="309259" cy="1034906"/>
            <a:chOff x="1302790" y="2159850"/>
            <a:chExt cx="1146896" cy="3837967"/>
          </a:xfrm>
        </p:grpSpPr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27B400CE-C8E8-3BAA-8A5F-9702D37699BD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타원 299">
              <a:extLst>
                <a:ext uri="{FF2B5EF4-FFF2-40B4-BE49-F238E27FC236}">
                  <a16:creationId xmlns:a16="http://schemas.microsoft.com/office/drawing/2014/main" id="{C1354014-B9B2-2ABA-5E42-887B67BC2E96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8" name="타원 299">
              <a:extLst>
                <a:ext uri="{FF2B5EF4-FFF2-40B4-BE49-F238E27FC236}">
                  <a16:creationId xmlns:a16="http://schemas.microsoft.com/office/drawing/2014/main" id="{F882823C-3682-0610-3FA2-F48141E83154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9" name="타원 299">
              <a:extLst>
                <a:ext uri="{FF2B5EF4-FFF2-40B4-BE49-F238E27FC236}">
                  <a16:creationId xmlns:a16="http://schemas.microsoft.com/office/drawing/2014/main" id="{37FB864A-735A-C055-EA63-E93C87BD132B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68A98561-1864-8D3F-97A3-7540DCE16D5D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96733F77-0121-107E-C5E0-F444E303BBE3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1647E1C-2DA5-294F-151F-0E4EC2B2F58E}"/>
              </a:ext>
            </a:extLst>
          </p:cNvPr>
          <p:cNvGrpSpPr/>
          <p:nvPr/>
        </p:nvGrpSpPr>
        <p:grpSpPr>
          <a:xfrm>
            <a:off x="6570809" y="3472657"/>
            <a:ext cx="309259" cy="1034906"/>
            <a:chOff x="1302790" y="2159850"/>
            <a:chExt cx="1146896" cy="3837967"/>
          </a:xfrm>
        </p:grpSpPr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E5244529-6228-A67F-6075-9F1719FB3A72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타원 299">
              <a:extLst>
                <a:ext uri="{FF2B5EF4-FFF2-40B4-BE49-F238E27FC236}">
                  <a16:creationId xmlns:a16="http://schemas.microsoft.com/office/drawing/2014/main" id="{46F625F9-380A-BAD9-90FF-43EE73F3CC48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15" name="타원 299">
              <a:extLst>
                <a:ext uri="{FF2B5EF4-FFF2-40B4-BE49-F238E27FC236}">
                  <a16:creationId xmlns:a16="http://schemas.microsoft.com/office/drawing/2014/main" id="{F3C08729-B2AD-32BA-5A4F-397E44FE7F4B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16" name="타원 299">
              <a:extLst>
                <a:ext uri="{FF2B5EF4-FFF2-40B4-BE49-F238E27FC236}">
                  <a16:creationId xmlns:a16="http://schemas.microsoft.com/office/drawing/2014/main" id="{12F5C726-D857-4E1C-37A3-D1481042B89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AEE24879-EA7C-48C8-EC23-8BAF8EA3AA79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6D9FDDF7-C811-BE22-A9BD-3F95FF665D1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7910AAE3-8D06-A4F3-8510-DB0E69C43BE5}"/>
              </a:ext>
            </a:extLst>
          </p:cNvPr>
          <p:cNvGrpSpPr/>
          <p:nvPr/>
        </p:nvGrpSpPr>
        <p:grpSpPr>
          <a:xfrm>
            <a:off x="8124627" y="3472657"/>
            <a:ext cx="309259" cy="1034906"/>
            <a:chOff x="1302790" y="2159850"/>
            <a:chExt cx="1146896" cy="3837967"/>
          </a:xfrm>
        </p:grpSpPr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E98000D8-26AE-7397-8919-BD38552F3B67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타원 299">
              <a:extLst>
                <a:ext uri="{FF2B5EF4-FFF2-40B4-BE49-F238E27FC236}">
                  <a16:creationId xmlns:a16="http://schemas.microsoft.com/office/drawing/2014/main" id="{7615E22C-687C-7424-A54C-C825266AAA26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22" name="타원 299">
              <a:extLst>
                <a:ext uri="{FF2B5EF4-FFF2-40B4-BE49-F238E27FC236}">
                  <a16:creationId xmlns:a16="http://schemas.microsoft.com/office/drawing/2014/main" id="{731ECBD5-7525-8AB1-61D3-EE3852682550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23" name="타원 299">
              <a:extLst>
                <a:ext uri="{FF2B5EF4-FFF2-40B4-BE49-F238E27FC236}">
                  <a16:creationId xmlns:a16="http://schemas.microsoft.com/office/drawing/2014/main" id="{06773259-BF47-A0BF-6D75-3D3994911D48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323F2FFD-51CA-C328-92A5-7A9B7F84A850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76AD8630-E0E7-2A13-F84D-BB4ECA50F3D7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D867D1C2-9D2B-45F2-B23A-3D88CB600DAC}"/>
              </a:ext>
            </a:extLst>
          </p:cNvPr>
          <p:cNvGrpSpPr/>
          <p:nvPr/>
        </p:nvGrpSpPr>
        <p:grpSpPr>
          <a:xfrm>
            <a:off x="1806507" y="5349230"/>
            <a:ext cx="6392709" cy="210216"/>
            <a:chOff x="1196221" y="2492780"/>
            <a:chExt cx="6392709" cy="210216"/>
          </a:xfrm>
        </p:grpSpPr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AD683199-78B6-6670-8E92-7D15219ED6E4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44521CB8-94B9-3109-4D87-80EA8DA8E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9E5413B6-62C4-8A16-FB62-3560DFA50A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B77B6098-3D7F-D57D-DCC4-7F8FA3FC5BDF}"/>
                </a:ext>
              </a:extLst>
            </p:cNvPr>
            <p:cNvSpPr txBox="1"/>
            <p:nvPr/>
          </p:nvSpPr>
          <p:spPr>
            <a:xfrm>
              <a:off x="7077456" y="2492780"/>
              <a:ext cx="250737" cy="2102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F440F4EA-468B-AF17-1C0B-EF77E22F757A}"/>
              </a:ext>
            </a:extLst>
          </p:cNvPr>
          <p:cNvGrpSpPr/>
          <p:nvPr/>
        </p:nvGrpSpPr>
        <p:grpSpPr>
          <a:xfrm>
            <a:off x="1806507" y="5561063"/>
            <a:ext cx="6392709" cy="191105"/>
            <a:chOff x="1196221" y="2502336"/>
            <a:chExt cx="6392709" cy="191105"/>
          </a:xfrm>
        </p:grpSpPr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D27647FF-CC45-203C-3A56-379F34916F64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395" name="Straight Connector 394">
                <a:extLst>
                  <a:ext uri="{FF2B5EF4-FFF2-40B4-BE49-F238E27FC236}">
                    <a16:creationId xmlns:a16="http://schemas.microsoft.com/office/drawing/2014/main" id="{AC39E273-9F4C-E6B6-9C4F-0FFE14873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13A8C3EE-8B24-5498-F8C3-9A48779D88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F76DCEEF-4D64-6DDC-85F1-50F4EF171335}"/>
                </a:ext>
              </a:extLst>
            </p:cNvPr>
            <p:cNvSpPr txBox="1"/>
            <p:nvPr/>
          </p:nvSpPr>
          <p:spPr>
            <a:xfrm>
              <a:off x="7077456" y="2502336"/>
              <a:ext cx="250737" cy="1911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6C241249-D0C9-B55A-5E2D-C061CD43904A}"/>
              </a:ext>
            </a:extLst>
          </p:cNvPr>
          <p:cNvGrpSpPr/>
          <p:nvPr/>
        </p:nvGrpSpPr>
        <p:grpSpPr>
          <a:xfrm>
            <a:off x="1806507" y="5920933"/>
            <a:ext cx="6392709" cy="307777"/>
            <a:chOff x="1196221" y="2444000"/>
            <a:chExt cx="6392709" cy="307777"/>
          </a:xfrm>
        </p:grpSpPr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id="{2D2F0024-0425-60DC-2DBD-4BC1F5C724A8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00" name="Straight Connector 399">
                <a:extLst>
                  <a:ext uri="{FF2B5EF4-FFF2-40B4-BE49-F238E27FC236}">
                    <a16:creationId xmlns:a16="http://schemas.microsoft.com/office/drawing/2014/main" id="{43F4AD3C-7805-1C9F-CB0F-968B90A1EB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87627652-545E-9E7A-33B9-E1084C3DE8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19ED0546-FFCA-2B96-39CB-064A7736FC63}"/>
                </a:ext>
              </a:extLst>
            </p:cNvPr>
            <p:cNvSpPr txBox="1"/>
            <p:nvPr/>
          </p:nvSpPr>
          <p:spPr>
            <a:xfrm>
              <a:off x="7077456" y="2444000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599A8D27-5BE7-3395-9F46-4953CCEC0AA4}"/>
              </a:ext>
            </a:extLst>
          </p:cNvPr>
          <p:cNvGrpSpPr/>
          <p:nvPr/>
        </p:nvGrpSpPr>
        <p:grpSpPr>
          <a:xfrm>
            <a:off x="2140422" y="5389263"/>
            <a:ext cx="309259" cy="1034906"/>
            <a:chOff x="1302790" y="2159850"/>
            <a:chExt cx="1146896" cy="3837967"/>
          </a:xfrm>
        </p:grpSpPr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24A93DB1-41F2-0A56-AE41-1412CE600469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타원 299">
              <a:extLst>
                <a:ext uri="{FF2B5EF4-FFF2-40B4-BE49-F238E27FC236}">
                  <a16:creationId xmlns:a16="http://schemas.microsoft.com/office/drawing/2014/main" id="{143B8098-C8CA-6F6A-362F-D1B9074215F6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05" name="타원 299">
              <a:extLst>
                <a:ext uri="{FF2B5EF4-FFF2-40B4-BE49-F238E27FC236}">
                  <a16:creationId xmlns:a16="http://schemas.microsoft.com/office/drawing/2014/main" id="{F601521F-B1A0-71DA-D811-E5D2B997715E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06" name="타원 299">
              <a:extLst>
                <a:ext uri="{FF2B5EF4-FFF2-40B4-BE49-F238E27FC236}">
                  <a16:creationId xmlns:a16="http://schemas.microsoft.com/office/drawing/2014/main" id="{F56112D6-C722-15DB-414E-F414A951DD4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FEB0A73D-C6DE-AB5F-E33A-37022F795F96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id="{0BA5E6B5-BE72-043D-3FD4-D45A0C7C300D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09" name="TextBox 408">
            <a:extLst>
              <a:ext uri="{FF2B5EF4-FFF2-40B4-BE49-F238E27FC236}">
                <a16:creationId xmlns:a16="http://schemas.microsoft.com/office/drawing/2014/main" id="{7E9139FD-1406-0152-5323-643EE357E30B}"/>
              </a:ext>
            </a:extLst>
          </p:cNvPr>
          <p:cNvSpPr txBox="1"/>
          <p:nvPr/>
        </p:nvSpPr>
        <p:spPr>
          <a:xfrm>
            <a:off x="469157" y="5697971"/>
            <a:ext cx="91924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K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3E5492A7-5BB0-E140-A2BC-68A63C4C2E7A}"/>
              </a:ext>
            </a:extLst>
          </p:cNvPr>
          <p:cNvGrpSpPr/>
          <p:nvPr/>
        </p:nvGrpSpPr>
        <p:grpSpPr>
          <a:xfrm>
            <a:off x="3243894" y="5389263"/>
            <a:ext cx="309259" cy="1034906"/>
            <a:chOff x="1302790" y="2159850"/>
            <a:chExt cx="1146896" cy="3837967"/>
          </a:xfrm>
        </p:grpSpPr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315A6D4A-CC6A-6838-710A-FC8A5BBAD140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타원 299">
              <a:extLst>
                <a:ext uri="{FF2B5EF4-FFF2-40B4-BE49-F238E27FC236}">
                  <a16:creationId xmlns:a16="http://schemas.microsoft.com/office/drawing/2014/main" id="{CF8E8A22-7531-BFC8-05FB-5B27A46B3B2F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13" name="타원 299">
              <a:extLst>
                <a:ext uri="{FF2B5EF4-FFF2-40B4-BE49-F238E27FC236}">
                  <a16:creationId xmlns:a16="http://schemas.microsoft.com/office/drawing/2014/main" id="{1CA88C1D-E1A3-2BD4-8CFF-DB0149A6B054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14" name="타원 299">
              <a:extLst>
                <a:ext uri="{FF2B5EF4-FFF2-40B4-BE49-F238E27FC236}">
                  <a16:creationId xmlns:a16="http://schemas.microsoft.com/office/drawing/2014/main" id="{FBF99635-2F8B-E0B3-D8C0-E3E554B689D1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35A5FC20-8461-8048-D59E-CA9D13039269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0FEB96C0-07ED-D730-C39C-5E2161A00977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48B8F43B-ED5C-D4FD-A34C-CA5A99F8A806}"/>
              </a:ext>
            </a:extLst>
          </p:cNvPr>
          <p:cNvGrpSpPr/>
          <p:nvPr/>
        </p:nvGrpSpPr>
        <p:grpSpPr>
          <a:xfrm>
            <a:off x="4368750" y="5389263"/>
            <a:ext cx="309259" cy="1034906"/>
            <a:chOff x="1302790" y="2159850"/>
            <a:chExt cx="1146896" cy="3837967"/>
          </a:xfrm>
        </p:grpSpPr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0E1BB2BB-F146-25EE-4355-D4E116B578F8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" name="타원 299">
              <a:extLst>
                <a:ext uri="{FF2B5EF4-FFF2-40B4-BE49-F238E27FC236}">
                  <a16:creationId xmlns:a16="http://schemas.microsoft.com/office/drawing/2014/main" id="{892E9CF5-0E40-2B9B-2383-332D8988F397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0" name="타원 299">
              <a:extLst>
                <a:ext uri="{FF2B5EF4-FFF2-40B4-BE49-F238E27FC236}">
                  <a16:creationId xmlns:a16="http://schemas.microsoft.com/office/drawing/2014/main" id="{0F35333B-1B16-BC08-0E50-C11C7F64A4F0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1" name="타원 299">
              <a:extLst>
                <a:ext uri="{FF2B5EF4-FFF2-40B4-BE49-F238E27FC236}">
                  <a16:creationId xmlns:a16="http://schemas.microsoft.com/office/drawing/2014/main" id="{FA14196A-A866-3BD3-8E3A-AEAC93F27134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6936B978-2066-868C-2013-538D398FDEA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62E1B773-9CA3-512B-5960-11A9BCEB981A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DA8F8C97-278A-9079-C018-30FF493AFBA6}"/>
              </a:ext>
            </a:extLst>
          </p:cNvPr>
          <p:cNvGrpSpPr/>
          <p:nvPr/>
        </p:nvGrpSpPr>
        <p:grpSpPr>
          <a:xfrm>
            <a:off x="5487099" y="5389263"/>
            <a:ext cx="309259" cy="1034906"/>
            <a:chOff x="1302790" y="2159850"/>
            <a:chExt cx="1146896" cy="3837967"/>
          </a:xfrm>
        </p:grpSpPr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69CBA3A3-9AED-6433-9D64-F3EEBE57C9BF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타원 299">
              <a:extLst>
                <a:ext uri="{FF2B5EF4-FFF2-40B4-BE49-F238E27FC236}">
                  <a16:creationId xmlns:a16="http://schemas.microsoft.com/office/drawing/2014/main" id="{9D0D0DEA-4937-8F28-1783-FE0888932521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7" name="타원 299">
              <a:extLst>
                <a:ext uri="{FF2B5EF4-FFF2-40B4-BE49-F238E27FC236}">
                  <a16:creationId xmlns:a16="http://schemas.microsoft.com/office/drawing/2014/main" id="{EFEF3CED-426D-992A-CC8E-E21E19F64EA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8" name="타원 299">
              <a:extLst>
                <a:ext uri="{FF2B5EF4-FFF2-40B4-BE49-F238E27FC236}">
                  <a16:creationId xmlns:a16="http://schemas.microsoft.com/office/drawing/2014/main" id="{61AF5D05-BF8A-D001-8DEC-337BE826B835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8DEE8A44-1410-AD6E-EAF1-1923C3DEBAEB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TextBox 429">
              <a:extLst>
                <a:ext uri="{FF2B5EF4-FFF2-40B4-BE49-F238E27FC236}">
                  <a16:creationId xmlns:a16="http://schemas.microsoft.com/office/drawing/2014/main" id="{77DBF8FA-8C85-7961-3572-8B9054E92097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7925CCDE-2323-FB7C-0F3C-91DD01AB724D}"/>
              </a:ext>
            </a:extLst>
          </p:cNvPr>
          <p:cNvGrpSpPr/>
          <p:nvPr/>
        </p:nvGrpSpPr>
        <p:grpSpPr>
          <a:xfrm>
            <a:off x="6570809" y="5389263"/>
            <a:ext cx="309259" cy="1034906"/>
            <a:chOff x="1302790" y="2159850"/>
            <a:chExt cx="1146896" cy="3837967"/>
          </a:xfrm>
        </p:grpSpPr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7810D96B-F747-6483-1B9A-D7EDD896F61B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타원 299">
              <a:extLst>
                <a:ext uri="{FF2B5EF4-FFF2-40B4-BE49-F238E27FC236}">
                  <a16:creationId xmlns:a16="http://schemas.microsoft.com/office/drawing/2014/main" id="{A44AE4CD-8D9C-A86F-A62D-D52A64354C4E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34" name="타원 299">
              <a:extLst>
                <a:ext uri="{FF2B5EF4-FFF2-40B4-BE49-F238E27FC236}">
                  <a16:creationId xmlns:a16="http://schemas.microsoft.com/office/drawing/2014/main" id="{086E3AAC-1D46-B934-20F5-17E3D008EE5D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35" name="타원 299">
              <a:extLst>
                <a:ext uri="{FF2B5EF4-FFF2-40B4-BE49-F238E27FC236}">
                  <a16:creationId xmlns:a16="http://schemas.microsoft.com/office/drawing/2014/main" id="{C890EB5D-B0FC-4016-7720-805EA5D5ECB1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5ABCDB92-70F0-5A5B-6CA5-E4861F0FC4D1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TextBox 436">
              <a:extLst>
                <a:ext uri="{FF2B5EF4-FFF2-40B4-BE49-F238E27FC236}">
                  <a16:creationId xmlns:a16="http://schemas.microsoft.com/office/drawing/2014/main" id="{74D63DF0-24B7-3D08-804D-8799B5FEAB5C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4DEF4DB2-FC25-75FC-2664-9B3F54064ACD}"/>
              </a:ext>
            </a:extLst>
          </p:cNvPr>
          <p:cNvGrpSpPr/>
          <p:nvPr/>
        </p:nvGrpSpPr>
        <p:grpSpPr>
          <a:xfrm>
            <a:off x="8124627" y="5389263"/>
            <a:ext cx="309259" cy="1034906"/>
            <a:chOff x="1302790" y="2159850"/>
            <a:chExt cx="1146896" cy="3837967"/>
          </a:xfrm>
        </p:grpSpPr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B8F9A742-BC68-B073-C540-99412D68FA3E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" name="타원 299">
              <a:extLst>
                <a:ext uri="{FF2B5EF4-FFF2-40B4-BE49-F238E27FC236}">
                  <a16:creationId xmlns:a16="http://schemas.microsoft.com/office/drawing/2014/main" id="{80408CAF-6F12-F4F6-8066-64604DD83EA3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41" name="타원 299">
              <a:extLst>
                <a:ext uri="{FF2B5EF4-FFF2-40B4-BE49-F238E27FC236}">
                  <a16:creationId xmlns:a16="http://schemas.microsoft.com/office/drawing/2014/main" id="{BE02D584-1CD9-E973-AF8A-CA6B0A62425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42" name="타원 299">
              <a:extLst>
                <a:ext uri="{FF2B5EF4-FFF2-40B4-BE49-F238E27FC236}">
                  <a16:creationId xmlns:a16="http://schemas.microsoft.com/office/drawing/2014/main" id="{2D7CD9FF-AC7B-6A0C-5A43-88357FA419DD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0D1DF57E-64E7-E92D-CA55-BE0925BC665D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TextBox 443">
              <a:extLst>
                <a:ext uri="{FF2B5EF4-FFF2-40B4-BE49-F238E27FC236}">
                  <a16:creationId xmlns:a16="http://schemas.microsoft.com/office/drawing/2014/main" id="{F79AB634-19F3-3935-66ED-31E467F4369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811164B2-2ED8-625F-624F-51A2C017284D}"/>
              </a:ext>
            </a:extLst>
          </p:cNvPr>
          <p:cNvGrpSpPr/>
          <p:nvPr/>
        </p:nvGrpSpPr>
        <p:grpSpPr>
          <a:xfrm>
            <a:off x="1806507" y="2106843"/>
            <a:ext cx="6392709" cy="210216"/>
            <a:chOff x="1196221" y="2492780"/>
            <a:chExt cx="6392709" cy="210216"/>
          </a:xfrm>
        </p:grpSpPr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8378B368-5F19-5C90-ACF9-B0BAE6B20A1E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49" name="Straight Connector 448">
                <a:extLst>
                  <a:ext uri="{FF2B5EF4-FFF2-40B4-BE49-F238E27FC236}">
                    <a16:creationId xmlns:a16="http://schemas.microsoft.com/office/drawing/2014/main" id="{9E103E16-8376-E3FF-1BFB-D4B09541C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>
                <a:extLst>
                  <a:ext uri="{FF2B5EF4-FFF2-40B4-BE49-F238E27FC236}">
                    <a16:creationId xmlns:a16="http://schemas.microsoft.com/office/drawing/2014/main" id="{2763D081-7DCE-B0A2-B9B9-9B3876414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58561E3F-CAC1-57D3-CC14-54FC71281904}"/>
                </a:ext>
              </a:extLst>
            </p:cNvPr>
            <p:cNvSpPr txBox="1"/>
            <p:nvPr/>
          </p:nvSpPr>
          <p:spPr>
            <a:xfrm>
              <a:off x="7077456" y="2492780"/>
              <a:ext cx="250737" cy="2102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289A80B4-1425-ED92-8E5C-79CDBF4564C0}"/>
              </a:ext>
            </a:extLst>
          </p:cNvPr>
          <p:cNvGrpSpPr/>
          <p:nvPr/>
        </p:nvGrpSpPr>
        <p:grpSpPr>
          <a:xfrm>
            <a:off x="1806507" y="2318676"/>
            <a:ext cx="6392709" cy="191105"/>
            <a:chOff x="1196221" y="2502336"/>
            <a:chExt cx="6392709" cy="191105"/>
          </a:xfrm>
        </p:grpSpPr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6747C6C6-4C05-475D-C59E-893B3EDFC21F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54" name="Straight Connector 453">
                <a:extLst>
                  <a:ext uri="{FF2B5EF4-FFF2-40B4-BE49-F238E27FC236}">
                    <a16:creationId xmlns:a16="http://schemas.microsoft.com/office/drawing/2014/main" id="{C73D1D55-48EF-3E7B-FE9D-1CC34F5EC6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>
                <a:extLst>
                  <a:ext uri="{FF2B5EF4-FFF2-40B4-BE49-F238E27FC236}">
                    <a16:creationId xmlns:a16="http://schemas.microsoft.com/office/drawing/2014/main" id="{88C2F374-AAEF-80EB-0D7E-08A7A08583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3" name="TextBox 452">
              <a:extLst>
                <a:ext uri="{FF2B5EF4-FFF2-40B4-BE49-F238E27FC236}">
                  <a16:creationId xmlns:a16="http://schemas.microsoft.com/office/drawing/2014/main" id="{A788D87B-A7DB-3DA8-DC7B-E937B39F02F4}"/>
                </a:ext>
              </a:extLst>
            </p:cNvPr>
            <p:cNvSpPr txBox="1"/>
            <p:nvPr/>
          </p:nvSpPr>
          <p:spPr>
            <a:xfrm>
              <a:off x="7077456" y="2502336"/>
              <a:ext cx="250737" cy="1911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C6EC80C1-FB23-4C2E-C6E8-B3A2AC804F9B}"/>
              </a:ext>
            </a:extLst>
          </p:cNvPr>
          <p:cNvGrpSpPr/>
          <p:nvPr/>
        </p:nvGrpSpPr>
        <p:grpSpPr>
          <a:xfrm>
            <a:off x="1806507" y="2678546"/>
            <a:ext cx="6392709" cy="307777"/>
            <a:chOff x="1196221" y="2444000"/>
            <a:chExt cx="6392709" cy="307777"/>
          </a:xfrm>
        </p:grpSpPr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3AF5290D-6EF4-9FFF-A693-0F4AD9857167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59" name="Straight Connector 458">
                <a:extLst>
                  <a:ext uri="{FF2B5EF4-FFF2-40B4-BE49-F238E27FC236}">
                    <a16:creationId xmlns:a16="http://schemas.microsoft.com/office/drawing/2014/main" id="{2A23FB87-5599-E341-5E53-36686D1C29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>
                <a:extLst>
                  <a:ext uri="{FF2B5EF4-FFF2-40B4-BE49-F238E27FC236}">
                    <a16:creationId xmlns:a16="http://schemas.microsoft.com/office/drawing/2014/main" id="{6D821EC2-03ED-BE73-AC4A-B2024E64C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32238DFD-ACF8-2DBA-5C43-5D9CF1CBFF6F}"/>
                </a:ext>
              </a:extLst>
            </p:cNvPr>
            <p:cNvSpPr txBox="1"/>
            <p:nvPr/>
          </p:nvSpPr>
          <p:spPr>
            <a:xfrm>
              <a:off x="7077456" y="2444000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DDC29DA7-B943-B7B8-EC16-9595B39262A6}"/>
              </a:ext>
            </a:extLst>
          </p:cNvPr>
          <p:cNvGrpSpPr/>
          <p:nvPr/>
        </p:nvGrpSpPr>
        <p:grpSpPr>
          <a:xfrm>
            <a:off x="2140422" y="2146876"/>
            <a:ext cx="309259" cy="1034906"/>
            <a:chOff x="1302790" y="2159850"/>
            <a:chExt cx="1146896" cy="3837967"/>
          </a:xfrm>
        </p:grpSpPr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C41264A2-2598-F40E-78F3-DFDBC18C959C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3" name="타원 299">
              <a:extLst>
                <a:ext uri="{FF2B5EF4-FFF2-40B4-BE49-F238E27FC236}">
                  <a16:creationId xmlns:a16="http://schemas.microsoft.com/office/drawing/2014/main" id="{909AA6CD-C7A0-38F6-338A-097DA295DFD7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64" name="타원 299">
              <a:extLst>
                <a:ext uri="{FF2B5EF4-FFF2-40B4-BE49-F238E27FC236}">
                  <a16:creationId xmlns:a16="http://schemas.microsoft.com/office/drawing/2014/main" id="{B5C40D21-1EC1-2486-3341-55811B0199E9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65" name="타원 299">
              <a:extLst>
                <a:ext uri="{FF2B5EF4-FFF2-40B4-BE49-F238E27FC236}">
                  <a16:creationId xmlns:a16="http://schemas.microsoft.com/office/drawing/2014/main" id="{3F75DD6E-231C-D64F-EE23-0E965B76A682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1A506CF5-E028-4627-40BC-65E14567624D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C4D006F1-B2AC-E0F6-BA14-37B44E976466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68" name="TextBox 467">
            <a:extLst>
              <a:ext uri="{FF2B5EF4-FFF2-40B4-BE49-F238E27FC236}">
                <a16:creationId xmlns:a16="http://schemas.microsoft.com/office/drawing/2014/main" id="{27B91C37-48EB-97FD-F9A5-5107A45DD979}"/>
              </a:ext>
            </a:extLst>
          </p:cNvPr>
          <p:cNvSpPr txBox="1"/>
          <p:nvPr/>
        </p:nvSpPr>
        <p:spPr>
          <a:xfrm>
            <a:off x="469157" y="2455584"/>
            <a:ext cx="91924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8C1B9E37-2603-5C82-2674-ABB3C969EBD7}"/>
              </a:ext>
            </a:extLst>
          </p:cNvPr>
          <p:cNvGrpSpPr/>
          <p:nvPr/>
        </p:nvGrpSpPr>
        <p:grpSpPr>
          <a:xfrm>
            <a:off x="3243894" y="2146876"/>
            <a:ext cx="309259" cy="1034906"/>
            <a:chOff x="1302790" y="2159850"/>
            <a:chExt cx="1146896" cy="3837967"/>
          </a:xfrm>
        </p:grpSpPr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CE998517-5521-3F84-6ECD-9D2B216D965A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타원 299">
              <a:extLst>
                <a:ext uri="{FF2B5EF4-FFF2-40B4-BE49-F238E27FC236}">
                  <a16:creationId xmlns:a16="http://schemas.microsoft.com/office/drawing/2014/main" id="{AA58407A-3241-CCE2-AD8F-203E38DA8343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72" name="타원 299">
              <a:extLst>
                <a:ext uri="{FF2B5EF4-FFF2-40B4-BE49-F238E27FC236}">
                  <a16:creationId xmlns:a16="http://schemas.microsoft.com/office/drawing/2014/main" id="{01DB1A6F-856F-08D9-E830-2BC55111C8BE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73" name="타원 299">
              <a:extLst>
                <a:ext uri="{FF2B5EF4-FFF2-40B4-BE49-F238E27FC236}">
                  <a16:creationId xmlns:a16="http://schemas.microsoft.com/office/drawing/2014/main" id="{A1153BCE-243C-7062-E0CA-F78BC89CC329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D3AB4C35-7699-2A10-F973-BD36DE460F8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5A18CB3F-E39F-E02E-77A9-8AD22350FB55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0EAAE5B1-A970-B7AF-7399-8F7850CD9AB7}"/>
              </a:ext>
            </a:extLst>
          </p:cNvPr>
          <p:cNvGrpSpPr/>
          <p:nvPr/>
        </p:nvGrpSpPr>
        <p:grpSpPr>
          <a:xfrm>
            <a:off x="4368750" y="2146876"/>
            <a:ext cx="309259" cy="1034906"/>
            <a:chOff x="1302790" y="2159850"/>
            <a:chExt cx="1146896" cy="3837967"/>
          </a:xfrm>
        </p:grpSpPr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1B0174E3-244C-BB76-7B40-D9779E362C25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8" name="타원 299">
              <a:extLst>
                <a:ext uri="{FF2B5EF4-FFF2-40B4-BE49-F238E27FC236}">
                  <a16:creationId xmlns:a16="http://schemas.microsoft.com/office/drawing/2014/main" id="{8B75D495-6CF9-37E3-043C-A7EE2E364028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79" name="타원 299">
              <a:extLst>
                <a:ext uri="{FF2B5EF4-FFF2-40B4-BE49-F238E27FC236}">
                  <a16:creationId xmlns:a16="http://schemas.microsoft.com/office/drawing/2014/main" id="{414B9786-C69C-539A-54C2-CCA4895E861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0" name="타원 299">
              <a:extLst>
                <a:ext uri="{FF2B5EF4-FFF2-40B4-BE49-F238E27FC236}">
                  <a16:creationId xmlns:a16="http://schemas.microsoft.com/office/drawing/2014/main" id="{F80B0E4D-7B71-514F-2D79-90B7D041C61F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EA44DABB-6CC9-5D40-B6C5-4C2FD1BBFE7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4B66E71D-7BCA-CDC7-A18E-0B4EFE8CC235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4EBB7311-6674-B602-6631-99720E6D8A34}"/>
              </a:ext>
            </a:extLst>
          </p:cNvPr>
          <p:cNvGrpSpPr/>
          <p:nvPr/>
        </p:nvGrpSpPr>
        <p:grpSpPr>
          <a:xfrm>
            <a:off x="5487099" y="2146876"/>
            <a:ext cx="309259" cy="1034906"/>
            <a:chOff x="1302790" y="2159850"/>
            <a:chExt cx="1146896" cy="3837967"/>
          </a:xfrm>
        </p:grpSpPr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1CDD96DF-202A-796B-09B9-73D68AA11F62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5" name="타원 299">
              <a:extLst>
                <a:ext uri="{FF2B5EF4-FFF2-40B4-BE49-F238E27FC236}">
                  <a16:creationId xmlns:a16="http://schemas.microsoft.com/office/drawing/2014/main" id="{5742B260-E87E-F508-3A96-9B8ECA0BBC61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6" name="타원 299">
              <a:extLst>
                <a:ext uri="{FF2B5EF4-FFF2-40B4-BE49-F238E27FC236}">
                  <a16:creationId xmlns:a16="http://schemas.microsoft.com/office/drawing/2014/main" id="{D86BC024-52DA-E334-C2DC-DD7F23A75518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7" name="타원 299">
              <a:extLst>
                <a:ext uri="{FF2B5EF4-FFF2-40B4-BE49-F238E27FC236}">
                  <a16:creationId xmlns:a16="http://schemas.microsoft.com/office/drawing/2014/main" id="{2950D978-0B20-4B8C-1853-48159696166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DB0D0DBA-813A-D4AE-3948-0C823A909131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945E544F-698A-38E8-8612-156E7FF230F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865F865D-9B7E-E64C-8905-49FA79486B19}"/>
              </a:ext>
            </a:extLst>
          </p:cNvPr>
          <p:cNvGrpSpPr/>
          <p:nvPr/>
        </p:nvGrpSpPr>
        <p:grpSpPr>
          <a:xfrm>
            <a:off x="6570809" y="2146876"/>
            <a:ext cx="309259" cy="1034906"/>
            <a:chOff x="1302790" y="2159850"/>
            <a:chExt cx="1146896" cy="3837967"/>
          </a:xfrm>
        </p:grpSpPr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302FDA38-D004-5674-03D9-8B3596EB327F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2" name="타원 299">
              <a:extLst>
                <a:ext uri="{FF2B5EF4-FFF2-40B4-BE49-F238E27FC236}">
                  <a16:creationId xmlns:a16="http://schemas.microsoft.com/office/drawing/2014/main" id="{DCD15645-ADB9-2D82-3843-5B6D61B8DF08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93" name="타원 299">
              <a:extLst>
                <a:ext uri="{FF2B5EF4-FFF2-40B4-BE49-F238E27FC236}">
                  <a16:creationId xmlns:a16="http://schemas.microsoft.com/office/drawing/2014/main" id="{431F5E00-CC68-623B-9318-3E178247987D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94" name="타원 299">
              <a:extLst>
                <a:ext uri="{FF2B5EF4-FFF2-40B4-BE49-F238E27FC236}">
                  <a16:creationId xmlns:a16="http://schemas.microsoft.com/office/drawing/2014/main" id="{D9748343-6AE4-6058-57A1-A21CF78650E2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25D937F5-6718-CBA0-D52B-1B8A7478BEFB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TextBox 495">
              <a:extLst>
                <a:ext uri="{FF2B5EF4-FFF2-40B4-BE49-F238E27FC236}">
                  <a16:creationId xmlns:a16="http://schemas.microsoft.com/office/drawing/2014/main" id="{15E4630E-9DBE-C663-9C9C-1B90311EDA21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997A01C9-CAC1-0A36-6A96-DB352A8BF54A}"/>
              </a:ext>
            </a:extLst>
          </p:cNvPr>
          <p:cNvGrpSpPr/>
          <p:nvPr/>
        </p:nvGrpSpPr>
        <p:grpSpPr>
          <a:xfrm>
            <a:off x="8124627" y="2146876"/>
            <a:ext cx="309259" cy="1034906"/>
            <a:chOff x="1302790" y="2159850"/>
            <a:chExt cx="1146896" cy="3837967"/>
          </a:xfrm>
        </p:grpSpPr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6E27E3F2-72E6-CA9B-96A6-0AA3743947A6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9" name="타원 299">
              <a:extLst>
                <a:ext uri="{FF2B5EF4-FFF2-40B4-BE49-F238E27FC236}">
                  <a16:creationId xmlns:a16="http://schemas.microsoft.com/office/drawing/2014/main" id="{A733023E-C182-B232-0D47-0267999CCB92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00" name="타원 299">
              <a:extLst>
                <a:ext uri="{FF2B5EF4-FFF2-40B4-BE49-F238E27FC236}">
                  <a16:creationId xmlns:a16="http://schemas.microsoft.com/office/drawing/2014/main" id="{023B4446-C563-F58D-54E2-C04EB88FB031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01" name="타원 299">
              <a:extLst>
                <a:ext uri="{FF2B5EF4-FFF2-40B4-BE49-F238E27FC236}">
                  <a16:creationId xmlns:a16="http://schemas.microsoft.com/office/drawing/2014/main" id="{4768582B-2DE9-4E7C-028D-CA18325A22C5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CE838A4D-4EBB-32F8-5545-AD9224781C1E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0B865551-9852-85E5-A1B6-F17D6050A1EA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504" name="TextBox 503">
            <a:extLst>
              <a:ext uri="{FF2B5EF4-FFF2-40B4-BE49-F238E27FC236}">
                <a16:creationId xmlns:a16="http://schemas.microsoft.com/office/drawing/2014/main" id="{0A4EEF1E-80BD-415D-BFBB-66E36D1BC375}"/>
              </a:ext>
            </a:extLst>
          </p:cNvPr>
          <p:cNvSpPr txBox="1"/>
          <p:nvPr/>
        </p:nvSpPr>
        <p:spPr>
          <a:xfrm rot="16200000">
            <a:off x="8262116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20C708BB-94A6-5887-E6A2-A14BE0CB7440}"/>
              </a:ext>
            </a:extLst>
          </p:cNvPr>
          <p:cNvSpPr txBox="1"/>
          <p:nvPr/>
        </p:nvSpPr>
        <p:spPr>
          <a:xfrm rot="16200000">
            <a:off x="2254241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027F2621-D1FC-5611-7134-84A3214635B6}"/>
              </a:ext>
            </a:extLst>
          </p:cNvPr>
          <p:cNvSpPr txBox="1"/>
          <p:nvPr/>
        </p:nvSpPr>
        <p:spPr>
          <a:xfrm rot="16200000">
            <a:off x="3367755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9657B98C-4538-F940-C3ED-29F971B794F3}"/>
              </a:ext>
            </a:extLst>
          </p:cNvPr>
          <p:cNvSpPr txBox="1"/>
          <p:nvPr/>
        </p:nvSpPr>
        <p:spPr>
          <a:xfrm rot="16200000">
            <a:off x="4481269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88080776-9CEF-B62A-E293-000EF6EA753C}"/>
              </a:ext>
            </a:extLst>
          </p:cNvPr>
          <p:cNvSpPr txBox="1"/>
          <p:nvPr/>
        </p:nvSpPr>
        <p:spPr>
          <a:xfrm rot="16200000">
            <a:off x="5594783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1C1CC6F0-228A-42D4-BF9B-0356796B6633}"/>
              </a:ext>
            </a:extLst>
          </p:cNvPr>
          <p:cNvSpPr txBox="1"/>
          <p:nvPr/>
        </p:nvSpPr>
        <p:spPr>
          <a:xfrm rot="16200000">
            <a:off x="6708298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3DA85-467A-8C70-F7B7-DD68762DB910}"/>
              </a:ext>
            </a:extLst>
          </p:cNvPr>
          <p:cNvSpPr txBox="1"/>
          <p:nvPr/>
        </p:nvSpPr>
        <p:spPr>
          <a:xfrm>
            <a:off x="181497" y="1749276"/>
            <a:ext cx="1915640" cy="4800358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22BC8-5D65-ED2B-8DCE-9AF13C294756}"/>
              </a:ext>
            </a:extLst>
          </p:cNvPr>
          <p:cNvSpPr txBox="1"/>
          <p:nvPr/>
        </p:nvSpPr>
        <p:spPr>
          <a:xfrm>
            <a:off x="2104286" y="3193525"/>
            <a:ext cx="6581846" cy="3344612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159521-5498-7A5F-F30C-FCB8E69EA7AD}"/>
              </a:ext>
            </a:extLst>
          </p:cNvPr>
          <p:cNvSpPr txBox="1"/>
          <p:nvPr/>
        </p:nvSpPr>
        <p:spPr>
          <a:xfrm>
            <a:off x="2104286" y="1452409"/>
            <a:ext cx="6581846" cy="661714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E96F09-B187-3EF2-9BF4-019B58D969CE}"/>
              </a:ext>
            </a:extLst>
          </p:cNvPr>
          <p:cNvSpPr txBox="1"/>
          <p:nvPr/>
        </p:nvSpPr>
        <p:spPr>
          <a:xfrm>
            <a:off x="2503440" y="2112074"/>
            <a:ext cx="6182692" cy="1080877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0D5C55-C347-ED38-4312-006F8D245330}"/>
              </a:ext>
            </a:extLst>
          </p:cNvPr>
          <p:cNvSpPr/>
          <p:nvPr/>
        </p:nvSpPr>
        <p:spPr>
          <a:xfrm>
            <a:off x="2104286" y="2114123"/>
            <a:ext cx="403608" cy="106765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B75789-59B6-0D84-89B6-751D640906C4}"/>
              </a:ext>
            </a:extLst>
          </p:cNvPr>
          <p:cNvSpPr txBox="1"/>
          <p:nvPr/>
        </p:nvSpPr>
        <p:spPr>
          <a:xfrm>
            <a:off x="96684" y="946430"/>
            <a:ext cx="8928045" cy="451959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B6037CE4-B575-2EA0-2A96-848C6EED30B5}"/>
              </a:ext>
            </a:extLst>
          </p:cNvPr>
          <p:cNvSpPr/>
          <p:nvPr/>
        </p:nvSpPr>
        <p:spPr bwMode="auto">
          <a:xfrm>
            <a:off x="139167" y="3746653"/>
            <a:ext cx="3405921" cy="2677498"/>
          </a:xfrm>
          <a:prstGeom prst="wedgeRoundRectCallout">
            <a:avLst>
              <a:gd name="adj1" fmla="val 10982"/>
              <a:gd name="adj2" fmla="val -71117"/>
              <a:gd name="adj3" fmla="val 16667"/>
            </a:avLst>
          </a:prstGeom>
          <a:solidFill>
            <a:srgbClr val="FBF7F5"/>
          </a:solidFill>
          <a:ln w="19050" cap="flat" cmpd="sng" algn="ctr">
            <a:solidFill>
              <a:srgbClr val="6765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Cells in the same block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connected serially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Similar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digital NAND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62CC43-E364-5859-DAD4-3E0626522467}"/>
              </a:ext>
            </a:extLst>
          </p:cNvPr>
          <p:cNvGrpSpPr/>
          <p:nvPr/>
        </p:nvGrpSpPr>
        <p:grpSpPr>
          <a:xfrm>
            <a:off x="276903" y="4985973"/>
            <a:ext cx="3330382" cy="1260776"/>
            <a:chOff x="5347876" y="2425531"/>
            <a:chExt cx="3330382" cy="126077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A5F6288-3BEC-C6A2-DDB3-F3E83344E07D}"/>
                </a:ext>
              </a:extLst>
            </p:cNvPr>
            <p:cNvGrpSpPr/>
            <p:nvPr/>
          </p:nvGrpSpPr>
          <p:grpSpPr>
            <a:xfrm>
              <a:off x="7081501" y="2428022"/>
              <a:ext cx="863919" cy="1258285"/>
              <a:chOff x="7081501" y="2428022"/>
              <a:chExt cx="863919" cy="125828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764AFF4-769F-CAF3-14AD-A156AB329B4F}"/>
                  </a:ext>
                </a:extLst>
              </p:cNvPr>
              <p:cNvGrpSpPr/>
              <p:nvPr/>
            </p:nvGrpSpPr>
            <p:grpSpPr>
              <a:xfrm rot="16200000">
                <a:off x="7013695" y="2858563"/>
                <a:ext cx="481719" cy="346107"/>
                <a:chOff x="1828800" y="1943097"/>
                <a:chExt cx="2757483" cy="1981206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C8971431-87DD-4F08-3F14-E09A5A7F5F9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828800" y="3924300"/>
                  <a:ext cx="4572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127AEF04-EC78-BA35-AEB1-967F0A2A070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1790700" y="34290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4CD6C5A-222A-AB88-4268-44330360C2D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V="1">
                  <a:off x="3931439" y="3269459"/>
                  <a:ext cx="0" cy="1309688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94B76251-F924-12E2-A963-B618A4A5751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2781300" y="34290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E35544F0-1215-E9CA-1E6E-CB680C68FB2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78382" y="29337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1089694-EDDC-141A-DA35-1E899E17F81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78382" y="26289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D81DDE38-CB03-D30D-8DE3-53DD0D3A169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2430768" y="2286003"/>
                  <a:ext cx="685812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oval" w="med" len="med"/>
                </a:ln>
                <a:effectLst/>
              </p:spPr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7F12560-7145-BBED-321A-2E9B7F814F39}"/>
                  </a:ext>
                </a:extLst>
              </p:cNvPr>
              <p:cNvGrpSpPr/>
              <p:nvPr/>
            </p:nvGrpSpPr>
            <p:grpSpPr>
              <a:xfrm rot="16200000">
                <a:off x="7042231" y="3300929"/>
                <a:ext cx="424648" cy="346108"/>
                <a:chOff x="1303006" y="1943096"/>
                <a:chExt cx="2430794" cy="1981207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D88C36EE-72B7-9629-8FD8-CF93A06C42A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V="1">
                  <a:off x="1794503" y="3432806"/>
                  <a:ext cx="0" cy="982993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8298CA14-3705-3561-E767-AFFBD766F24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1790700" y="34290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DD47B08-272D-E3E6-6A0D-0E77187C288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76600" y="3924300"/>
                  <a:ext cx="4572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68A0C23F-BCC0-15FE-F4EE-B5E652A57D8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2781300" y="34290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7170B82-B328-9017-6377-92C67AC8CF9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78382" y="29337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5C32AA8E-5BD3-68E6-3BF5-CAAFABDAC88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78382" y="26289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B950033-0149-D344-2914-57296E81579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2430777" y="2286000"/>
                  <a:ext cx="685811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oval" w="med" len="med"/>
                </a:ln>
                <a:effectLst/>
              </p:spPr>
            </p:cxn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31E4F1B-B27F-3955-5D97-970ADDA450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427609" y="2939681"/>
                <a:ext cx="517811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2" name="그룹 835">
                <a:extLst>
                  <a:ext uri="{FF2B5EF4-FFF2-40B4-BE49-F238E27FC236}">
                    <a16:creationId xmlns:a16="http://schemas.microsoft.com/office/drawing/2014/main" id="{6C5DD964-8B24-82C7-B86C-73C767E267E4}"/>
                  </a:ext>
                </a:extLst>
              </p:cNvPr>
              <p:cNvGrpSpPr/>
              <p:nvPr/>
            </p:nvGrpSpPr>
            <p:grpSpPr>
              <a:xfrm rot="16200000">
                <a:off x="7251418" y="2536345"/>
                <a:ext cx="352384" cy="143512"/>
                <a:chOff x="5890169" y="4312037"/>
                <a:chExt cx="1895988" cy="1103725"/>
              </a:xfrm>
            </p:grpSpPr>
            <p:grpSp>
              <p:nvGrpSpPr>
                <p:cNvPr id="24" name="그룹 822">
                  <a:extLst>
                    <a:ext uri="{FF2B5EF4-FFF2-40B4-BE49-F238E27FC236}">
                      <a16:creationId xmlns:a16="http://schemas.microsoft.com/office/drawing/2014/main" id="{02C0BD89-4727-5B33-6E7E-8ACB7FB8E13D}"/>
                    </a:ext>
                  </a:extLst>
                </p:cNvPr>
                <p:cNvGrpSpPr/>
                <p:nvPr/>
              </p:nvGrpSpPr>
              <p:grpSpPr>
                <a:xfrm>
                  <a:off x="6122466" y="4312037"/>
                  <a:ext cx="1432853" cy="1103725"/>
                  <a:chOff x="5991225" y="4310063"/>
                  <a:chExt cx="496427" cy="273840"/>
                </a:xfrm>
              </p:grpSpPr>
              <p:cxnSp>
                <p:nvCxnSpPr>
                  <p:cNvPr id="28" name="직선 연결선 771">
                    <a:extLst>
                      <a:ext uri="{FF2B5EF4-FFF2-40B4-BE49-F238E27FC236}">
                        <a16:creationId xmlns:a16="http://schemas.microsoft.com/office/drawing/2014/main" id="{01700553-2A73-60EC-989E-A05A930F90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991225" y="4310063"/>
                    <a:ext cx="40482" cy="13692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29" name="직선 연결선 789">
                    <a:extLst>
                      <a:ext uri="{FF2B5EF4-FFF2-40B4-BE49-F238E27FC236}">
                        <a16:creationId xmlns:a16="http://schemas.microsoft.com/office/drawing/2014/main" id="{4E4901A0-2362-40A5-63A9-81E016F28B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14445" y="4310063"/>
                    <a:ext cx="82738" cy="27384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30" name="직선 연결선 792">
                    <a:extLst>
                      <a:ext uri="{FF2B5EF4-FFF2-40B4-BE49-F238E27FC236}">
                        <a16:creationId xmlns:a16="http://schemas.microsoft.com/office/drawing/2014/main" id="{01D644F2-B1A0-A2A8-6D5A-D183E9BEFC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31707" y="4310063"/>
                    <a:ext cx="82738" cy="27384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31" name="직선 연결선 807">
                    <a:extLst>
                      <a:ext uri="{FF2B5EF4-FFF2-40B4-BE49-F238E27FC236}">
                        <a16:creationId xmlns:a16="http://schemas.microsoft.com/office/drawing/2014/main" id="{AE8A3A2F-5750-8059-B60E-12A5F49C66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197183" y="4310063"/>
                    <a:ext cx="82738" cy="27384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32" name="직선 연결선 810">
                    <a:extLst>
                      <a:ext uri="{FF2B5EF4-FFF2-40B4-BE49-F238E27FC236}">
                        <a16:creationId xmlns:a16="http://schemas.microsoft.com/office/drawing/2014/main" id="{A88C530B-8656-B1F5-24A2-C75ED9B5F5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279921" y="4310063"/>
                    <a:ext cx="82738" cy="27384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33" name="직선 연결선 815">
                    <a:extLst>
                      <a:ext uri="{FF2B5EF4-FFF2-40B4-BE49-F238E27FC236}">
                        <a16:creationId xmlns:a16="http://schemas.microsoft.com/office/drawing/2014/main" id="{867F9C55-5894-DC1C-40FB-0F537BE6D9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62659" y="4310063"/>
                    <a:ext cx="82738" cy="27384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34" name="직선 연결선 819">
                    <a:extLst>
                      <a:ext uri="{FF2B5EF4-FFF2-40B4-BE49-F238E27FC236}">
                        <a16:creationId xmlns:a16="http://schemas.microsoft.com/office/drawing/2014/main" id="{4BE2F77A-047B-C736-7096-6CA8F134FE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445397" y="4446983"/>
                    <a:ext cx="42255" cy="13692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</p:grpSp>
            <p:cxnSp>
              <p:nvCxnSpPr>
                <p:cNvPr id="26" name="직선 연결선 826">
                  <a:extLst>
                    <a:ext uri="{FF2B5EF4-FFF2-40B4-BE49-F238E27FC236}">
                      <a16:creationId xmlns:a16="http://schemas.microsoft.com/office/drawing/2014/main" id="{DE693FDD-D1BC-FFAD-E40E-93F5C4B1E9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90169" y="4863900"/>
                  <a:ext cx="232301" cy="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27" name="직선 연결선 832">
                  <a:extLst>
                    <a:ext uri="{FF2B5EF4-FFF2-40B4-BE49-F238E27FC236}">
                      <a16:creationId xmlns:a16="http://schemas.microsoft.com/office/drawing/2014/main" id="{1FB35FE3-4D57-CBC3-985B-E3A41DE922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52471" y="4863900"/>
                  <a:ext cx="233686" cy="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p:spPr>
            </p:cxnSp>
          </p:grp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F9D67FC-29B4-A4BA-8C41-2CB829D4E34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355854" y="2428022"/>
                <a:ext cx="1431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5B3793-E306-5D40-B2E0-DD61ED7CFA62}"/>
                </a:ext>
              </a:extLst>
            </p:cNvPr>
            <p:cNvSpPr txBox="1"/>
            <p:nvPr/>
          </p:nvSpPr>
          <p:spPr>
            <a:xfrm>
              <a:off x="6741471" y="2898102"/>
              <a:ext cx="33534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A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2C7AF6-E3A2-3D11-A766-410D6342B564}"/>
                </a:ext>
              </a:extLst>
            </p:cNvPr>
            <p:cNvSpPr txBox="1"/>
            <p:nvPr/>
          </p:nvSpPr>
          <p:spPr>
            <a:xfrm>
              <a:off x="6741471" y="3225588"/>
              <a:ext cx="33534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85BF22-5A5F-AD99-CF20-EA162A942B39}"/>
                </a:ext>
              </a:extLst>
            </p:cNvPr>
            <p:cNvSpPr txBox="1"/>
            <p:nvPr/>
          </p:nvSpPr>
          <p:spPr>
            <a:xfrm>
              <a:off x="7842773" y="2738078"/>
              <a:ext cx="83548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(A•B)’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BFC3BA-79BB-7932-7EBF-1D636D9A93AD}"/>
                </a:ext>
              </a:extLst>
            </p:cNvPr>
            <p:cNvSpPr txBox="1"/>
            <p:nvPr/>
          </p:nvSpPr>
          <p:spPr>
            <a:xfrm>
              <a:off x="5347876" y="2425531"/>
              <a:ext cx="171585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2-input NAND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795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8AEA-FB3A-6389-8498-16BC7A7E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large number of blocks </a:t>
            </a:r>
            <a:r>
              <a:rPr lang="en-US" dirty="0"/>
              <a:t>share the </a:t>
            </a:r>
            <a:r>
              <a:rPr lang="en-US" dirty="0">
                <a:solidFill>
                  <a:schemeClr val="accent1"/>
                </a:solidFill>
              </a:rPr>
              <a:t>same </a:t>
            </a:r>
            <a:r>
              <a:rPr lang="en-US" dirty="0" err="1">
                <a:solidFill>
                  <a:schemeClr val="accent1"/>
                </a:solidFill>
              </a:rPr>
              <a:t>bitlines</a:t>
            </a:r>
            <a:r>
              <a:rPr lang="en-US" dirty="0"/>
              <a:t>.</a:t>
            </a:r>
            <a:endParaRPr lang="en-CH" dirty="0"/>
          </a:p>
        </p:txBody>
      </p:sp>
      <p:sp>
        <p:nvSpPr>
          <p:cNvPr id="289" name="Rounded Rectangle 288">
            <a:extLst>
              <a:ext uri="{FF2B5EF4-FFF2-40B4-BE49-F238E27FC236}">
                <a16:creationId xmlns:a16="http://schemas.microsoft.com/office/drawing/2014/main" id="{8D1D7F78-8D81-CDFB-7205-B4CE3234BC4D}"/>
              </a:ext>
            </a:extLst>
          </p:cNvPr>
          <p:cNvSpPr/>
          <p:nvPr/>
        </p:nvSpPr>
        <p:spPr>
          <a:xfrm>
            <a:off x="1400205" y="3418626"/>
            <a:ext cx="7225614" cy="1123093"/>
          </a:xfrm>
          <a:prstGeom prst="roundRect">
            <a:avLst>
              <a:gd name="adj" fmla="val 13794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6" name="Rounded Rectangle 385">
            <a:extLst>
              <a:ext uri="{FF2B5EF4-FFF2-40B4-BE49-F238E27FC236}">
                <a16:creationId xmlns:a16="http://schemas.microsoft.com/office/drawing/2014/main" id="{7F58CF4B-42B0-19C6-8D70-3B52BA2EF584}"/>
              </a:ext>
            </a:extLst>
          </p:cNvPr>
          <p:cNvSpPr/>
          <p:nvPr/>
        </p:nvSpPr>
        <p:spPr>
          <a:xfrm>
            <a:off x="1400205" y="5335232"/>
            <a:ext cx="7225614" cy="1123093"/>
          </a:xfrm>
          <a:prstGeom prst="roundRect">
            <a:avLst>
              <a:gd name="adj" fmla="val 12789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5" name="Rounded Rectangle 444">
            <a:extLst>
              <a:ext uri="{FF2B5EF4-FFF2-40B4-BE49-F238E27FC236}">
                <a16:creationId xmlns:a16="http://schemas.microsoft.com/office/drawing/2014/main" id="{D9EBBE6E-B464-F7B7-0277-D8192B0924F2}"/>
              </a:ext>
            </a:extLst>
          </p:cNvPr>
          <p:cNvSpPr/>
          <p:nvPr/>
        </p:nvSpPr>
        <p:spPr>
          <a:xfrm>
            <a:off x="1400205" y="2092845"/>
            <a:ext cx="7225614" cy="1123093"/>
          </a:xfrm>
          <a:prstGeom prst="roundRect">
            <a:avLst>
              <a:gd name="adj" fmla="val 13794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397BB7-2EB7-2023-16BF-9273E0BED4B7}"/>
              </a:ext>
            </a:extLst>
          </p:cNvPr>
          <p:cNvCxnSpPr>
            <a:cxnSpLocks/>
          </p:cNvCxnSpPr>
          <p:nvPr/>
        </p:nvCxnSpPr>
        <p:spPr>
          <a:xfrm flipH="1" flipV="1">
            <a:off x="2439639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7360046-79D5-6D05-5975-A0743FC564E5}"/>
              </a:ext>
            </a:extLst>
          </p:cNvPr>
          <p:cNvCxnSpPr>
            <a:cxnSpLocks/>
          </p:cNvCxnSpPr>
          <p:nvPr/>
        </p:nvCxnSpPr>
        <p:spPr>
          <a:xfrm flipH="1" flipV="1">
            <a:off x="3553153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F4C475A-F104-35EC-1EED-E2AA48C10A99}"/>
              </a:ext>
            </a:extLst>
          </p:cNvPr>
          <p:cNvCxnSpPr>
            <a:cxnSpLocks/>
          </p:cNvCxnSpPr>
          <p:nvPr/>
        </p:nvCxnSpPr>
        <p:spPr>
          <a:xfrm flipH="1" flipV="1">
            <a:off x="4666667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B455905-6E78-0082-75F5-816C68C5AA7B}"/>
              </a:ext>
            </a:extLst>
          </p:cNvPr>
          <p:cNvCxnSpPr>
            <a:cxnSpLocks/>
          </p:cNvCxnSpPr>
          <p:nvPr/>
        </p:nvCxnSpPr>
        <p:spPr>
          <a:xfrm flipH="1" flipV="1">
            <a:off x="5780181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405210C-59A2-1D60-0F3C-E4B13049B781}"/>
              </a:ext>
            </a:extLst>
          </p:cNvPr>
          <p:cNvCxnSpPr>
            <a:cxnSpLocks/>
          </p:cNvCxnSpPr>
          <p:nvPr/>
        </p:nvCxnSpPr>
        <p:spPr>
          <a:xfrm flipH="1" flipV="1">
            <a:off x="6893696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FF8E7AB-EF4D-BFFF-B933-5C33E8480399}"/>
              </a:ext>
            </a:extLst>
          </p:cNvPr>
          <p:cNvCxnSpPr>
            <a:cxnSpLocks/>
          </p:cNvCxnSpPr>
          <p:nvPr/>
        </p:nvCxnSpPr>
        <p:spPr>
          <a:xfrm flipH="1" flipV="1">
            <a:off x="8447514" y="1931542"/>
            <a:ext cx="10048" cy="45382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9CB4662-A769-EDAC-9B08-DF930D74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Similarity to Digital Logic Gates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0AFB78-9FA4-2C19-DD30-FB6AAC42A765}"/>
              </a:ext>
            </a:extLst>
          </p:cNvPr>
          <p:cNvSpPr txBox="1"/>
          <p:nvPr/>
        </p:nvSpPr>
        <p:spPr>
          <a:xfrm>
            <a:off x="2180948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E5E4A6F-59A2-49C8-3985-0F050269EB4C}"/>
              </a:ext>
            </a:extLst>
          </p:cNvPr>
          <p:cNvSpPr txBox="1"/>
          <p:nvPr/>
        </p:nvSpPr>
        <p:spPr>
          <a:xfrm>
            <a:off x="3294462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CFEAE9F-AADB-EA13-07ED-DB6A3DCDC746}"/>
              </a:ext>
            </a:extLst>
          </p:cNvPr>
          <p:cNvSpPr txBox="1"/>
          <p:nvPr/>
        </p:nvSpPr>
        <p:spPr>
          <a:xfrm>
            <a:off x="4407976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A8CFB74-F04E-C1A8-7E53-C7C0EE03B5D7}"/>
              </a:ext>
            </a:extLst>
          </p:cNvPr>
          <p:cNvSpPr txBox="1"/>
          <p:nvPr/>
        </p:nvSpPr>
        <p:spPr>
          <a:xfrm>
            <a:off x="5521490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3B7642D-6B0F-A3C4-E3AC-1A8D25BBF70A}"/>
              </a:ext>
            </a:extLst>
          </p:cNvPr>
          <p:cNvSpPr txBox="1"/>
          <p:nvPr/>
        </p:nvSpPr>
        <p:spPr>
          <a:xfrm>
            <a:off x="6635005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5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0E54765-ADCC-1270-653A-8B90F9D602A5}"/>
              </a:ext>
            </a:extLst>
          </p:cNvPr>
          <p:cNvSpPr txBox="1"/>
          <p:nvPr/>
        </p:nvSpPr>
        <p:spPr>
          <a:xfrm>
            <a:off x="8188823" y="1573749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FFF537C4-5781-910A-F188-11BC0F1DA910}"/>
              </a:ext>
            </a:extLst>
          </p:cNvPr>
          <p:cNvGrpSpPr/>
          <p:nvPr/>
        </p:nvGrpSpPr>
        <p:grpSpPr>
          <a:xfrm>
            <a:off x="1806507" y="3432624"/>
            <a:ext cx="6392709" cy="210216"/>
            <a:chOff x="1196221" y="2492780"/>
            <a:chExt cx="6392709" cy="210216"/>
          </a:xfrm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98E3B526-C038-A811-3593-DA6CC9E031B8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EAAF7BE0-A6E7-C314-05B9-877A211E96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9DBDBFB7-B3F1-CBF3-1A23-3EE889071F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9AE19814-2DE3-7FFB-7873-CA99CEDF1653}"/>
                </a:ext>
              </a:extLst>
            </p:cNvPr>
            <p:cNvSpPr txBox="1"/>
            <p:nvPr/>
          </p:nvSpPr>
          <p:spPr>
            <a:xfrm>
              <a:off x="7077456" y="2492780"/>
              <a:ext cx="250737" cy="2102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53C01289-E433-2B90-BAB1-BD930DB1F486}"/>
              </a:ext>
            </a:extLst>
          </p:cNvPr>
          <p:cNvGrpSpPr/>
          <p:nvPr/>
        </p:nvGrpSpPr>
        <p:grpSpPr>
          <a:xfrm>
            <a:off x="1806507" y="3644457"/>
            <a:ext cx="6392709" cy="191105"/>
            <a:chOff x="1196221" y="2502336"/>
            <a:chExt cx="6392709" cy="191105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5AC15E76-F1AC-2CFF-5A99-6FA88DA29BD2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59B9A7E1-5A09-0876-47A4-1493F4927F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3941E043-33F9-DDC2-6F5D-1EBDB3BD3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98A9BB62-61BE-1460-580F-22A912466FA3}"/>
                </a:ext>
              </a:extLst>
            </p:cNvPr>
            <p:cNvSpPr txBox="1"/>
            <p:nvPr/>
          </p:nvSpPr>
          <p:spPr>
            <a:xfrm>
              <a:off x="7077456" y="2502336"/>
              <a:ext cx="250737" cy="1911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022394F9-6FFE-72D2-67AC-DC769DC8452B}"/>
              </a:ext>
            </a:extLst>
          </p:cNvPr>
          <p:cNvGrpSpPr/>
          <p:nvPr/>
        </p:nvGrpSpPr>
        <p:grpSpPr>
          <a:xfrm>
            <a:off x="1806507" y="4004327"/>
            <a:ext cx="6392709" cy="307777"/>
            <a:chOff x="1196221" y="2444000"/>
            <a:chExt cx="6392709" cy="307777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C175A29F-41B8-0668-8C99-A700F630D2E9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B6D74C96-5F48-376F-7B9C-DCA8079A5A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45C8D24B-54CA-43C3-BACD-F233A482D9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17B3FE50-8C9A-D60E-816D-605CAD2ABAD9}"/>
                </a:ext>
              </a:extLst>
            </p:cNvPr>
            <p:cNvSpPr txBox="1"/>
            <p:nvPr/>
          </p:nvSpPr>
          <p:spPr>
            <a:xfrm>
              <a:off x="7077456" y="2444000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3E3E52F3-8BA7-3E3D-C5EC-2B66759AD317}"/>
              </a:ext>
            </a:extLst>
          </p:cNvPr>
          <p:cNvGrpSpPr/>
          <p:nvPr/>
        </p:nvGrpSpPr>
        <p:grpSpPr>
          <a:xfrm>
            <a:off x="2140422" y="3472657"/>
            <a:ext cx="309259" cy="1034906"/>
            <a:chOff x="1302790" y="2159850"/>
            <a:chExt cx="1146896" cy="3837967"/>
          </a:xfrm>
        </p:grpSpPr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59F266D1-F094-66C1-633C-352E0371A18E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타원 299">
              <a:extLst>
                <a:ext uri="{FF2B5EF4-FFF2-40B4-BE49-F238E27FC236}">
                  <a16:creationId xmlns:a16="http://schemas.microsoft.com/office/drawing/2014/main" id="{D3C6C9E0-26A1-B0FB-69F0-9112FB10D9AF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85" name="타원 299">
              <a:extLst>
                <a:ext uri="{FF2B5EF4-FFF2-40B4-BE49-F238E27FC236}">
                  <a16:creationId xmlns:a16="http://schemas.microsoft.com/office/drawing/2014/main" id="{0DD4FC62-1CCF-4EEA-55CA-184EA8CE4981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86" name="타원 299">
              <a:extLst>
                <a:ext uri="{FF2B5EF4-FFF2-40B4-BE49-F238E27FC236}">
                  <a16:creationId xmlns:a16="http://schemas.microsoft.com/office/drawing/2014/main" id="{DCF7094A-7064-0E83-61DE-9ACDB2EEF77B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F806C130-3681-1F3D-20BB-ED167C71F09B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0FD05F2-CF25-0715-B558-10E3A1D311D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290" name="TextBox 289">
            <a:extLst>
              <a:ext uri="{FF2B5EF4-FFF2-40B4-BE49-F238E27FC236}">
                <a16:creationId xmlns:a16="http://schemas.microsoft.com/office/drawing/2014/main" id="{276507AE-9F0D-3B03-4601-3DE8B6AB6408}"/>
              </a:ext>
            </a:extLst>
          </p:cNvPr>
          <p:cNvSpPr txBox="1"/>
          <p:nvPr/>
        </p:nvSpPr>
        <p:spPr>
          <a:xfrm>
            <a:off x="469157" y="3781365"/>
            <a:ext cx="91924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9814DBB9-6D45-EECB-A08D-EC4A2B00248C}"/>
              </a:ext>
            </a:extLst>
          </p:cNvPr>
          <p:cNvGrpSpPr/>
          <p:nvPr/>
        </p:nvGrpSpPr>
        <p:grpSpPr>
          <a:xfrm>
            <a:off x="3243894" y="3472657"/>
            <a:ext cx="309259" cy="1034906"/>
            <a:chOff x="1302790" y="2159850"/>
            <a:chExt cx="1146896" cy="3837967"/>
          </a:xfrm>
        </p:grpSpPr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32F6A946-3F47-A31A-EBAD-C53E989A194E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타원 299">
              <a:extLst>
                <a:ext uri="{FF2B5EF4-FFF2-40B4-BE49-F238E27FC236}">
                  <a16:creationId xmlns:a16="http://schemas.microsoft.com/office/drawing/2014/main" id="{95B78243-95E7-E74F-32E3-BB6553051AE9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94" name="타원 299">
              <a:extLst>
                <a:ext uri="{FF2B5EF4-FFF2-40B4-BE49-F238E27FC236}">
                  <a16:creationId xmlns:a16="http://schemas.microsoft.com/office/drawing/2014/main" id="{573DACF1-59F9-061C-38C6-43182F96AD0A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95" name="타원 299">
              <a:extLst>
                <a:ext uri="{FF2B5EF4-FFF2-40B4-BE49-F238E27FC236}">
                  <a16:creationId xmlns:a16="http://schemas.microsoft.com/office/drawing/2014/main" id="{759A0044-DE3A-9C41-5984-E138622A69B5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5099C1EF-778F-03AA-77AC-9C805473FBE8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08EB905B-B987-E3DC-A399-1FE9A6C011CA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B7D31785-709D-E744-8433-935651038213}"/>
              </a:ext>
            </a:extLst>
          </p:cNvPr>
          <p:cNvGrpSpPr/>
          <p:nvPr/>
        </p:nvGrpSpPr>
        <p:grpSpPr>
          <a:xfrm>
            <a:off x="4368750" y="3472657"/>
            <a:ext cx="309259" cy="1034906"/>
            <a:chOff x="1302790" y="2159850"/>
            <a:chExt cx="1146896" cy="3837967"/>
          </a:xfrm>
        </p:grpSpPr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BCBB4C3E-A6D4-03BE-8C6B-B8B34EC62D0C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타원 299">
              <a:extLst>
                <a:ext uri="{FF2B5EF4-FFF2-40B4-BE49-F238E27FC236}">
                  <a16:creationId xmlns:a16="http://schemas.microsoft.com/office/drawing/2014/main" id="{A14E8A64-B960-1007-C1EC-58B0AE3BEBFF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1" name="타원 299">
              <a:extLst>
                <a:ext uri="{FF2B5EF4-FFF2-40B4-BE49-F238E27FC236}">
                  <a16:creationId xmlns:a16="http://schemas.microsoft.com/office/drawing/2014/main" id="{7CFA5C50-53B8-83E8-C420-BF647A154B7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2" name="타원 299">
              <a:extLst>
                <a:ext uri="{FF2B5EF4-FFF2-40B4-BE49-F238E27FC236}">
                  <a16:creationId xmlns:a16="http://schemas.microsoft.com/office/drawing/2014/main" id="{92CE287E-93F9-7149-7F68-E991D91EEB0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031DDF0D-4C83-499C-AB8A-D8449F93067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57200988-D025-D4C2-5C62-8C216A430671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DEF1013E-FC02-DD93-BC9D-F9E4F74C9B02}"/>
              </a:ext>
            </a:extLst>
          </p:cNvPr>
          <p:cNvGrpSpPr/>
          <p:nvPr/>
        </p:nvGrpSpPr>
        <p:grpSpPr>
          <a:xfrm>
            <a:off x="5487099" y="3472657"/>
            <a:ext cx="309259" cy="1034906"/>
            <a:chOff x="1302790" y="2159850"/>
            <a:chExt cx="1146896" cy="3837967"/>
          </a:xfrm>
        </p:grpSpPr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27B400CE-C8E8-3BAA-8A5F-9702D37699BD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타원 299">
              <a:extLst>
                <a:ext uri="{FF2B5EF4-FFF2-40B4-BE49-F238E27FC236}">
                  <a16:creationId xmlns:a16="http://schemas.microsoft.com/office/drawing/2014/main" id="{C1354014-B9B2-2ABA-5E42-887B67BC2E96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8" name="타원 299">
              <a:extLst>
                <a:ext uri="{FF2B5EF4-FFF2-40B4-BE49-F238E27FC236}">
                  <a16:creationId xmlns:a16="http://schemas.microsoft.com/office/drawing/2014/main" id="{F882823C-3682-0610-3FA2-F48141E83154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09" name="타원 299">
              <a:extLst>
                <a:ext uri="{FF2B5EF4-FFF2-40B4-BE49-F238E27FC236}">
                  <a16:creationId xmlns:a16="http://schemas.microsoft.com/office/drawing/2014/main" id="{37FB864A-735A-C055-EA63-E93C87BD132B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68A98561-1864-8D3F-97A3-7540DCE16D5D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96733F77-0121-107E-C5E0-F444E303BBE3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1647E1C-2DA5-294F-151F-0E4EC2B2F58E}"/>
              </a:ext>
            </a:extLst>
          </p:cNvPr>
          <p:cNvGrpSpPr/>
          <p:nvPr/>
        </p:nvGrpSpPr>
        <p:grpSpPr>
          <a:xfrm>
            <a:off x="6570809" y="3472657"/>
            <a:ext cx="309259" cy="1034906"/>
            <a:chOff x="1302790" y="2159850"/>
            <a:chExt cx="1146896" cy="3837967"/>
          </a:xfrm>
        </p:grpSpPr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E5244529-6228-A67F-6075-9F1719FB3A72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타원 299">
              <a:extLst>
                <a:ext uri="{FF2B5EF4-FFF2-40B4-BE49-F238E27FC236}">
                  <a16:creationId xmlns:a16="http://schemas.microsoft.com/office/drawing/2014/main" id="{46F625F9-380A-BAD9-90FF-43EE73F3CC48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15" name="타원 299">
              <a:extLst>
                <a:ext uri="{FF2B5EF4-FFF2-40B4-BE49-F238E27FC236}">
                  <a16:creationId xmlns:a16="http://schemas.microsoft.com/office/drawing/2014/main" id="{F3C08729-B2AD-32BA-5A4F-397E44FE7F4B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16" name="타원 299">
              <a:extLst>
                <a:ext uri="{FF2B5EF4-FFF2-40B4-BE49-F238E27FC236}">
                  <a16:creationId xmlns:a16="http://schemas.microsoft.com/office/drawing/2014/main" id="{12F5C726-D857-4E1C-37A3-D1481042B89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AEE24879-EA7C-48C8-EC23-8BAF8EA3AA79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6D9FDDF7-C811-BE22-A9BD-3F95FF665D1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7910AAE3-8D06-A4F3-8510-DB0E69C43BE5}"/>
              </a:ext>
            </a:extLst>
          </p:cNvPr>
          <p:cNvGrpSpPr/>
          <p:nvPr/>
        </p:nvGrpSpPr>
        <p:grpSpPr>
          <a:xfrm>
            <a:off x="8124627" y="3472657"/>
            <a:ext cx="309259" cy="1034906"/>
            <a:chOff x="1302790" y="2159850"/>
            <a:chExt cx="1146896" cy="3837967"/>
          </a:xfrm>
        </p:grpSpPr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E98000D8-26AE-7397-8919-BD38552F3B67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타원 299">
              <a:extLst>
                <a:ext uri="{FF2B5EF4-FFF2-40B4-BE49-F238E27FC236}">
                  <a16:creationId xmlns:a16="http://schemas.microsoft.com/office/drawing/2014/main" id="{7615E22C-687C-7424-A54C-C825266AAA26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22" name="타원 299">
              <a:extLst>
                <a:ext uri="{FF2B5EF4-FFF2-40B4-BE49-F238E27FC236}">
                  <a16:creationId xmlns:a16="http://schemas.microsoft.com/office/drawing/2014/main" id="{731ECBD5-7525-8AB1-61D3-EE3852682550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23" name="타원 299">
              <a:extLst>
                <a:ext uri="{FF2B5EF4-FFF2-40B4-BE49-F238E27FC236}">
                  <a16:creationId xmlns:a16="http://schemas.microsoft.com/office/drawing/2014/main" id="{06773259-BF47-A0BF-6D75-3D3994911D48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323F2FFD-51CA-C328-92A5-7A9B7F84A850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76AD8630-E0E7-2A13-F84D-BB4ECA50F3D7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D867D1C2-9D2B-45F2-B23A-3D88CB600DAC}"/>
              </a:ext>
            </a:extLst>
          </p:cNvPr>
          <p:cNvGrpSpPr/>
          <p:nvPr/>
        </p:nvGrpSpPr>
        <p:grpSpPr>
          <a:xfrm>
            <a:off x="1806507" y="5349230"/>
            <a:ext cx="6392709" cy="210216"/>
            <a:chOff x="1196221" y="2492780"/>
            <a:chExt cx="6392709" cy="210216"/>
          </a:xfrm>
        </p:grpSpPr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AD683199-78B6-6670-8E92-7D15219ED6E4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44521CB8-94B9-3109-4D87-80EA8DA8E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9E5413B6-62C4-8A16-FB62-3560DFA50A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B77B6098-3D7F-D57D-DCC4-7F8FA3FC5BDF}"/>
                </a:ext>
              </a:extLst>
            </p:cNvPr>
            <p:cNvSpPr txBox="1"/>
            <p:nvPr/>
          </p:nvSpPr>
          <p:spPr>
            <a:xfrm>
              <a:off x="7077456" y="2492780"/>
              <a:ext cx="250737" cy="2102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F440F4EA-468B-AF17-1C0B-EF77E22F757A}"/>
              </a:ext>
            </a:extLst>
          </p:cNvPr>
          <p:cNvGrpSpPr/>
          <p:nvPr/>
        </p:nvGrpSpPr>
        <p:grpSpPr>
          <a:xfrm>
            <a:off x="1806507" y="5561063"/>
            <a:ext cx="6392709" cy="191105"/>
            <a:chOff x="1196221" y="2502336"/>
            <a:chExt cx="6392709" cy="191105"/>
          </a:xfrm>
        </p:grpSpPr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D27647FF-CC45-203C-3A56-379F34916F64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395" name="Straight Connector 394">
                <a:extLst>
                  <a:ext uri="{FF2B5EF4-FFF2-40B4-BE49-F238E27FC236}">
                    <a16:creationId xmlns:a16="http://schemas.microsoft.com/office/drawing/2014/main" id="{AC39E273-9F4C-E6B6-9C4F-0FFE14873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13A8C3EE-8B24-5498-F8C3-9A48779D88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F76DCEEF-4D64-6DDC-85F1-50F4EF171335}"/>
                </a:ext>
              </a:extLst>
            </p:cNvPr>
            <p:cNvSpPr txBox="1"/>
            <p:nvPr/>
          </p:nvSpPr>
          <p:spPr>
            <a:xfrm>
              <a:off x="7077456" y="2502336"/>
              <a:ext cx="250737" cy="1911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6C241249-D0C9-B55A-5E2D-C061CD43904A}"/>
              </a:ext>
            </a:extLst>
          </p:cNvPr>
          <p:cNvGrpSpPr/>
          <p:nvPr/>
        </p:nvGrpSpPr>
        <p:grpSpPr>
          <a:xfrm>
            <a:off x="1806507" y="5920933"/>
            <a:ext cx="6392709" cy="307777"/>
            <a:chOff x="1196221" y="2444000"/>
            <a:chExt cx="6392709" cy="307777"/>
          </a:xfrm>
        </p:grpSpPr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id="{2D2F0024-0425-60DC-2DBD-4BC1F5C724A8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00" name="Straight Connector 399">
                <a:extLst>
                  <a:ext uri="{FF2B5EF4-FFF2-40B4-BE49-F238E27FC236}">
                    <a16:creationId xmlns:a16="http://schemas.microsoft.com/office/drawing/2014/main" id="{43F4AD3C-7805-1C9F-CB0F-968B90A1EB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87627652-545E-9E7A-33B9-E1084C3DE8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19ED0546-FFCA-2B96-39CB-064A7736FC63}"/>
                </a:ext>
              </a:extLst>
            </p:cNvPr>
            <p:cNvSpPr txBox="1"/>
            <p:nvPr/>
          </p:nvSpPr>
          <p:spPr>
            <a:xfrm>
              <a:off x="7077456" y="2444000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599A8D27-5BE7-3395-9F46-4953CCEC0AA4}"/>
              </a:ext>
            </a:extLst>
          </p:cNvPr>
          <p:cNvGrpSpPr/>
          <p:nvPr/>
        </p:nvGrpSpPr>
        <p:grpSpPr>
          <a:xfrm>
            <a:off x="2140422" y="5389263"/>
            <a:ext cx="309259" cy="1034906"/>
            <a:chOff x="1302790" y="2159850"/>
            <a:chExt cx="1146896" cy="3837967"/>
          </a:xfrm>
        </p:grpSpPr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24A93DB1-41F2-0A56-AE41-1412CE600469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타원 299">
              <a:extLst>
                <a:ext uri="{FF2B5EF4-FFF2-40B4-BE49-F238E27FC236}">
                  <a16:creationId xmlns:a16="http://schemas.microsoft.com/office/drawing/2014/main" id="{143B8098-C8CA-6F6A-362F-D1B9074215F6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05" name="타원 299">
              <a:extLst>
                <a:ext uri="{FF2B5EF4-FFF2-40B4-BE49-F238E27FC236}">
                  <a16:creationId xmlns:a16="http://schemas.microsoft.com/office/drawing/2014/main" id="{F601521F-B1A0-71DA-D811-E5D2B997715E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06" name="타원 299">
              <a:extLst>
                <a:ext uri="{FF2B5EF4-FFF2-40B4-BE49-F238E27FC236}">
                  <a16:creationId xmlns:a16="http://schemas.microsoft.com/office/drawing/2014/main" id="{F56112D6-C722-15DB-414E-F414A951DD4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FEB0A73D-C6DE-AB5F-E33A-37022F795F96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id="{0BA5E6B5-BE72-043D-3FD4-D45A0C7C300D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09" name="TextBox 408">
            <a:extLst>
              <a:ext uri="{FF2B5EF4-FFF2-40B4-BE49-F238E27FC236}">
                <a16:creationId xmlns:a16="http://schemas.microsoft.com/office/drawing/2014/main" id="{7E9139FD-1406-0152-5323-643EE357E30B}"/>
              </a:ext>
            </a:extLst>
          </p:cNvPr>
          <p:cNvSpPr txBox="1"/>
          <p:nvPr/>
        </p:nvSpPr>
        <p:spPr>
          <a:xfrm>
            <a:off x="469157" y="5697971"/>
            <a:ext cx="91924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K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3E5492A7-5BB0-E140-A2BC-68A63C4C2E7A}"/>
              </a:ext>
            </a:extLst>
          </p:cNvPr>
          <p:cNvGrpSpPr/>
          <p:nvPr/>
        </p:nvGrpSpPr>
        <p:grpSpPr>
          <a:xfrm>
            <a:off x="3243894" y="5389263"/>
            <a:ext cx="309259" cy="1034906"/>
            <a:chOff x="1302790" y="2159850"/>
            <a:chExt cx="1146896" cy="3837967"/>
          </a:xfrm>
        </p:grpSpPr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315A6D4A-CC6A-6838-710A-FC8A5BBAD140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타원 299">
              <a:extLst>
                <a:ext uri="{FF2B5EF4-FFF2-40B4-BE49-F238E27FC236}">
                  <a16:creationId xmlns:a16="http://schemas.microsoft.com/office/drawing/2014/main" id="{CF8E8A22-7531-BFC8-05FB-5B27A46B3B2F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13" name="타원 299">
              <a:extLst>
                <a:ext uri="{FF2B5EF4-FFF2-40B4-BE49-F238E27FC236}">
                  <a16:creationId xmlns:a16="http://schemas.microsoft.com/office/drawing/2014/main" id="{1CA88C1D-E1A3-2BD4-8CFF-DB0149A6B054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14" name="타원 299">
              <a:extLst>
                <a:ext uri="{FF2B5EF4-FFF2-40B4-BE49-F238E27FC236}">
                  <a16:creationId xmlns:a16="http://schemas.microsoft.com/office/drawing/2014/main" id="{FBF99635-2F8B-E0B3-D8C0-E3E554B689D1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35A5FC20-8461-8048-D59E-CA9D13039269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0FEB96C0-07ED-D730-C39C-5E2161A00977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48B8F43B-ED5C-D4FD-A34C-CA5A99F8A806}"/>
              </a:ext>
            </a:extLst>
          </p:cNvPr>
          <p:cNvGrpSpPr/>
          <p:nvPr/>
        </p:nvGrpSpPr>
        <p:grpSpPr>
          <a:xfrm>
            <a:off x="4368750" y="5389263"/>
            <a:ext cx="309259" cy="1034906"/>
            <a:chOff x="1302790" y="2159850"/>
            <a:chExt cx="1146896" cy="3837967"/>
          </a:xfrm>
        </p:grpSpPr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0E1BB2BB-F146-25EE-4355-D4E116B578F8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" name="타원 299">
              <a:extLst>
                <a:ext uri="{FF2B5EF4-FFF2-40B4-BE49-F238E27FC236}">
                  <a16:creationId xmlns:a16="http://schemas.microsoft.com/office/drawing/2014/main" id="{892E9CF5-0E40-2B9B-2383-332D8988F397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0" name="타원 299">
              <a:extLst>
                <a:ext uri="{FF2B5EF4-FFF2-40B4-BE49-F238E27FC236}">
                  <a16:creationId xmlns:a16="http://schemas.microsoft.com/office/drawing/2014/main" id="{0F35333B-1B16-BC08-0E50-C11C7F64A4F0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1" name="타원 299">
              <a:extLst>
                <a:ext uri="{FF2B5EF4-FFF2-40B4-BE49-F238E27FC236}">
                  <a16:creationId xmlns:a16="http://schemas.microsoft.com/office/drawing/2014/main" id="{FA14196A-A866-3BD3-8E3A-AEAC93F27134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6936B978-2066-868C-2013-538D398FDEA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62E1B773-9CA3-512B-5960-11A9BCEB981A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DA8F8C97-278A-9079-C018-30FF493AFBA6}"/>
              </a:ext>
            </a:extLst>
          </p:cNvPr>
          <p:cNvGrpSpPr/>
          <p:nvPr/>
        </p:nvGrpSpPr>
        <p:grpSpPr>
          <a:xfrm>
            <a:off x="5487099" y="5389263"/>
            <a:ext cx="309259" cy="1034906"/>
            <a:chOff x="1302790" y="2159850"/>
            <a:chExt cx="1146896" cy="3837967"/>
          </a:xfrm>
        </p:grpSpPr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69CBA3A3-9AED-6433-9D64-F3EEBE57C9BF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타원 299">
              <a:extLst>
                <a:ext uri="{FF2B5EF4-FFF2-40B4-BE49-F238E27FC236}">
                  <a16:creationId xmlns:a16="http://schemas.microsoft.com/office/drawing/2014/main" id="{9D0D0DEA-4937-8F28-1783-FE0888932521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7" name="타원 299">
              <a:extLst>
                <a:ext uri="{FF2B5EF4-FFF2-40B4-BE49-F238E27FC236}">
                  <a16:creationId xmlns:a16="http://schemas.microsoft.com/office/drawing/2014/main" id="{EFEF3CED-426D-992A-CC8E-E21E19F64EA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28" name="타원 299">
              <a:extLst>
                <a:ext uri="{FF2B5EF4-FFF2-40B4-BE49-F238E27FC236}">
                  <a16:creationId xmlns:a16="http://schemas.microsoft.com/office/drawing/2014/main" id="{61AF5D05-BF8A-D001-8DEC-337BE826B835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8DEE8A44-1410-AD6E-EAF1-1923C3DEBAEB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TextBox 429">
              <a:extLst>
                <a:ext uri="{FF2B5EF4-FFF2-40B4-BE49-F238E27FC236}">
                  <a16:creationId xmlns:a16="http://schemas.microsoft.com/office/drawing/2014/main" id="{77DBF8FA-8C85-7961-3572-8B9054E92097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7925CCDE-2323-FB7C-0F3C-91DD01AB724D}"/>
              </a:ext>
            </a:extLst>
          </p:cNvPr>
          <p:cNvGrpSpPr/>
          <p:nvPr/>
        </p:nvGrpSpPr>
        <p:grpSpPr>
          <a:xfrm>
            <a:off x="6570809" y="5389263"/>
            <a:ext cx="309259" cy="1034906"/>
            <a:chOff x="1302790" y="2159850"/>
            <a:chExt cx="1146896" cy="3837967"/>
          </a:xfrm>
        </p:grpSpPr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7810D96B-F747-6483-1B9A-D7EDD896F61B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타원 299">
              <a:extLst>
                <a:ext uri="{FF2B5EF4-FFF2-40B4-BE49-F238E27FC236}">
                  <a16:creationId xmlns:a16="http://schemas.microsoft.com/office/drawing/2014/main" id="{A44AE4CD-8D9C-A86F-A62D-D52A64354C4E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34" name="타원 299">
              <a:extLst>
                <a:ext uri="{FF2B5EF4-FFF2-40B4-BE49-F238E27FC236}">
                  <a16:creationId xmlns:a16="http://schemas.microsoft.com/office/drawing/2014/main" id="{086E3AAC-1D46-B934-20F5-17E3D008EE5D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35" name="타원 299">
              <a:extLst>
                <a:ext uri="{FF2B5EF4-FFF2-40B4-BE49-F238E27FC236}">
                  <a16:creationId xmlns:a16="http://schemas.microsoft.com/office/drawing/2014/main" id="{C890EB5D-B0FC-4016-7720-805EA5D5ECB1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5ABCDB92-70F0-5A5B-6CA5-E4861F0FC4D1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TextBox 436">
              <a:extLst>
                <a:ext uri="{FF2B5EF4-FFF2-40B4-BE49-F238E27FC236}">
                  <a16:creationId xmlns:a16="http://schemas.microsoft.com/office/drawing/2014/main" id="{74D63DF0-24B7-3D08-804D-8799B5FEAB5C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4DEF4DB2-FC25-75FC-2664-9B3F54064ACD}"/>
              </a:ext>
            </a:extLst>
          </p:cNvPr>
          <p:cNvGrpSpPr/>
          <p:nvPr/>
        </p:nvGrpSpPr>
        <p:grpSpPr>
          <a:xfrm>
            <a:off x="8124627" y="5389263"/>
            <a:ext cx="309259" cy="1034906"/>
            <a:chOff x="1302790" y="2159850"/>
            <a:chExt cx="1146896" cy="3837967"/>
          </a:xfrm>
        </p:grpSpPr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B8F9A742-BC68-B073-C540-99412D68FA3E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" name="타원 299">
              <a:extLst>
                <a:ext uri="{FF2B5EF4-FFF2-40B4-BE49-F238E27FC236}">
                  <a16:creationId xmlns:a16="http://schemas.microsoft.com/office/drawing/2014/main" id="{80408CAF-6F12-F4F6-8066-64604DD83EA3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41" name="타원 299">
              <a:extLst>
                <a:ext uri="{FF2B5EF4-FFF2-40B4-BE49-F238E27FC236}">
                  <a16:creationId xmlns:a16="http://schemas.microsoft.com/office/drawing/2014/main" id="{BE02D584-1CD9-E973-AF8A-CA6B0A62425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42" name="타원 299">
              <a:extLst>
                <a:ext uri="{FF2B5EF4-FFF2-40B4-BE49-F238E27FC236}">
                  <a16:creationId xmlns:a16="http://schemas.microsoft.com/office/drawing/2014/main" id="{2D7CD9FF-AC7B-6A0C-5A43-88357FA419DD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0D1DF57E-64E7-E92D-CA55-BE0925BC665D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TextBox 443">
              <a:extLst>
                <a:ext uri="{FF2B5EF4-FFF2-40B4-BE49-F238E27FC236}">
                  <a16:creationId xmlns:a16="http://schemas.microsoft.com/office/drawing/2014/main" id="{F79AB634-19F3-3935-66ED-31E467F4369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811164B2-2ED8-625F-624F-51A2C017284D}"/>
              </a:ext>
            </a:extLst>
          </p:cNvPr>
          <p:cNvGrpSpPr/>
          <p:nvPr/>
        </p:nvGrpSpPr>
        <p:grpSpPr>
          <a:xfrm>
            <a:off x="1806507" y="2106843"/>
            <a:ext cx="6392709" cy="210216"/>
            <a:chOff x="1196221" y="2492780"/>
            <a:chExt cx="6392709" cy="210216"/>
          </a:xfrm>
        </p:grpSpPr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8378B368-5F19-5C90-ACF9-B0BAE6B20A1E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49" name="Straight Connector 448">
                <a:extLst>
                  <a:ext uri="{FF2B5EF4-FFF2-40B4-BE49-F238E27FC236}">
                    <a16:creationId xmlns:a16="http://schemas.microsoft.com/office/drawing/2014/main" id="{9E103E16-8376-E3FF-1BFB-D4B09541C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>
                <a:extLst>
                  <a:ext uri="{FF2B5EF4-FFF2-40B4-BE49-F238E27FC236}">
                    <a16:creationId xmlns:a16="http://schemas.microsoft.com/office/drawing/2014/main" id="{2763D081-7DCE-B0A2-B9B9-9B3876414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58561E3F-CAC1-57D3-CC14-54FC71281904}"/>
                </a:ext>
              </a:extLst>
            </p:cNvPr>
            <p:cNvSpPr txBox="1"/>
            <p:nvPr/>
          </p:nvSpPr>
          <p:spPr>
            <a:xfrm>
              <a:off x="7077456" y="2492780"/>
              <a:ext cx="250737" cy="2102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289A80B4-1425-ED92-8E5C-79CDBF4564C0}"/>
              </a:ext>
            </a:extLst>
          </p:cNvPr>
          <p:cNvGrpSpPr/>
          <p:nvPr/>
        </p:nvGrpSpPr>
        <p:grpSpPr>
          <a:xfrm>
            <a:off x="1806507" y="2318676"/>
            <a:ext cx="6392709" cy="191105"/>
            <a:chOff x="1196221" y="2502336"/>
            <a:chExt cx="6392709" cy="191105"/>
          </a:xfrm>
        </p:grpSpPr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6747C6C6-4C05-475D-C59E-893B3EDFC21F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54" name="Straight Connector 453">
                <a:extLst>
                  <a:ext uri="{FF2B5EF4-FFF2-40B4-BE49-F238E27FC236}">
                    <a16:creationId xmlns:a16="http://schemas.microsoft.com/office/drawing/2014/main" id="{C73D1D55-48EF-3E7B-FE9D-1CC34F5EC6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>
                <a:extLst>
                  <a:ext uri="{FF2B5EF4-FFF2-40B4-BE49-F238E27FC236}">
                    <a16:creationId xmlns:a16="http://schemas.microsoft.com/office/drawing/2014/main" id="{88C2F374-AAEF-80EB-0D7E-08A7A08583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3" name="TextBox 452">
              <a:extLst>
                <a:ext uri="{FF2B5EF4-FFF2-40B4-BE49-F238E27FC236}">
                  <a16:creationId xmlns:a16="http://schemas.microsoft.com/office/drawing/2014/main" id="{A788D87B-A7DB-3DA8-DC7B-E937B39F02F4}"/>
                </a:ext>
              </a:extLst>
            </p:cNvPr>
            <p:cNvSpPr txBox="1"/>
            <p:nvPr/>
          </p:nvSpPr>
          <p:spPr>
            <a:xfrm>
              <a:off x="7077456" y="2502336"/>
              <a:ext cx="250737" cy="1911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C6EC80C1-FB23-4C2E-C6E8-B3A2AC804F9B}"/>
              </a:ext>
            </a:extLst>
          </p:cNvPr>
          <p:cNvGrpSpPr/>
          <p:nvPr/>
        </p:nvGrpSpPr>
        <p:grpSpPr>
          <a:xfrm>
            <a:off x="1806507" y="2678546"/>
            <a:ext cx="6392709" cy="307777"/>
            <a:chOff x="1196221" y="2444000"/>
            <a:chExt cx="6392709" cy="307777"/>
          </a:xfrm>
        </p:grpSpPr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3AF5290D-6EF4-9FFF-A693-0F4AD9857167}"/>
                </a:ext>
              </a:extLst>
            </p:cNvPr>
            <p:cNvGrpSpPr/>
            <p:nvPr/>
          </p:nvGrpSpPr>
          <p:grpSpPr>
            <a:xfrm>
              <a:off x="1196221" y="2671911"/>
              <a:ext cx="6392709" cy="0"/>
              <a:chOff x="1231585" y="2671911"/>
              <a:chExt cx="6166530" cy="0"/>
            </a:xfrm>
          </p:grpSpPr>
          <p:cxnSp>
            <p:nvCxnSpPr>
              <p:cNvPr id="459" name="Straight Connector 458">
                <a:extLst>
                  <a:ext uri="{FF2B5EF4-FFF2-40B4-BE49-F238E27FC236}">
                    <a16:creationId xmlns:a16="http://schemas.microsoft.com/office/drawing/2014/main" id="{2A23FB87-5599-E341-5E53-36686D1C29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>
                <a:extLst>
                  <a:ext uri="{FF2B5EF4-FFF2-40B4-BE49-F238E27FC236}">
                    <a16:creationId xmlns:a16="http://schemas.microsoft.com/office/drawing/2014/main" id="{6D821EC2-03ED-BE73-AC4A-B2024E64C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32238DFD-ACF8-2DBA-5C43-5D9CF1CBFF6F}"/>
                </a:ext>
              </a:extLst>
            </p:cNvPr>
            <p:cNvSpPr txBox="1"/>
            <p:nvPr/>
          </p:nvSpPr>
          <p:spPr>
            <a:xfrm>
              <a:off x="7077456" y="2444000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DDC29DA7-B943-B7B8-EC16-9595B39262A6}"/>
              </a:ext>
            </a:extLst>
          </p:cNvPr>
          <p:cNvGrpSpPr/>
          <p:nvPr/>
        </p:nvGrpSpPr>
        <p:grpSpPr>
          <a:xfrm>
            <a:off x="2140422" y="2146876"/>
            <a:ext cx="309259" cy="1034906"/>
            <a:chOff x="1302790" y="2159850"/>
            <a:chExt cx="1146896" cy="3837967"/>
          </a:xfrm>
        </p:grpSpPr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C41264A2-2598-F40E-78F3-DFDBC18C959C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3" name="타원 299">
              <a:extLst>
                <a:ext uri="{FF2B5EF4-FFF2-40B4-BE49-F238E27FC236}">
                  <a16:creationId xmlns:a16="http://schemas.microsoft.com/office/drawing/2014/main" id="{909AA6CD-C7A0-38F6-338A-097DA295DFD7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64" name="타원 299">
              <a:extLst>
                <a:ext uri="{FF2B5EF4-FFF2-40B4-BE49-F238E27FC236}">
                  <a16:creationId xmlns:a16="http://schemas.microsoft.com/office/drawing/2014/main" id="{B5C40D21-1EC1-2486-3341-55811B0199E9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65" name="타원 299">
              <a:extLst>
                <a:ext uri="{FF2B5EF4-FFF2-40B4-BE49-F238E27FC236}">
                  <a16:creationId xmlns:a16="http://schemas.microsoft.com/office/drawing/2014/main" id="{3F75DD6E-231C-D64F-EE23-0E965B76A682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1A506CF5-E028-4627-40BC-65E14567624D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C4D006F1-B2AC-E0F6-BA14-37B44E976466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468" name="TextBox 467">
            <a:extLst>
              <a:ext uri="{FF2B5EF4-FFF2-40B4-BE49-F238E27FC236}">
                <a16:creationId xmlns:a16="http://schemas.microsoft.com/office/drawing/2014/main" id="{27B91C37-48EB-97FD-F9A5-5107A45DD979}"/>
              </a:ext>
            </a:extLst>
          </p:cNvPr>
          <p:cNvSpPr txBox="1"/>
          <p:nvPr/>
        </p:nvSpPr>
        <p:spPr>
          <a:xfrm>
            <a:off x="469157" y="2455584"/>
            <a:ext cx="91924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8C1B9E37-2603-5C82-2674-ABB3C969EBD7}"/>
              </a:ext>
            </a:extLst>
          </p:cNvPr>
          <p:cNvGrpSpPr/>
          <p:nvPr/>
        </p:nvGrpSpPr>
        <p:grpSpPr>
          <a:xfrm>
            <a:off x="3243894" y="2146876"/>
            <a:ext cx="309259" cy="1034906"/>
            <a:chOff x="1302790" y="2159850"/>
            <a:chExt cx="1146896" cy="3837967"/>
          </a:xfrm>
        </p:grpSpPr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CE998517-5521-3F84-6ECD-9D2B216D965A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타원 299">
              <a:extLst>
                <a:ext uri="{FF2B5EF4-FFF2-40B4-BE49-F238E27FC236}">
                  <a16:creationId xmlns:a16="http://schemas.microsoft.com/office/drawing/2014/main" id="{AA58407A-3241-CCE2-AD8F-203E38DA8343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72" name="타원 299">
              <a:extLst>
                <a:ext uri="{FF2B5EF4-FFF2-40B4-BE49-F238E27FC236}">
                  <a16:creationId xmlns:a16="http://schemas.microsoft.com/office/drawing/2014/main" id="{01DB1A6F-856F-08D9-E830-2BC55111C8BE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73" name="타원 299">
              <a:extLst>
                <a:ext uri="{FF2B5EF4-FFF2-40B4-BE49-F238E27FC236}">
                  <a16:creationId xmlns:a16="http://schemas.microsoft.com/office/drawing/2014/main" id="{A1153BCE-243C-7062-E0CA-F78BC89CC329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D3AB4C35-7699-2A10-F973-BD36DE460F8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5A18CB3F-E39F-E02E-77A9-8AD22350FB55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0EAAE5B1-A970-B7AF-7399-8F7850CD9AB7}"/>
              </a:ext>
            </a:extLst>
          </p:cNvPr>
          <p:cNvGrpSpPr/>
          <p:nvPr/>
        </p:nvGrpSpPr>
        <p:grpSpPr>
          <a:xfrm>
            <a:off x="4368750" y="2146876"/>
            <a:ext cx="309259" cy="1034906"/>
            <a:chOff x="1302790" y="2159850"/>
            <a:chExt cx="1146896" cy="3837967"/>
          </a:xfrm>
        </p:grpSpPr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1B0174E3-244C-BB76-7B40-D9779E362C25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8" name="타원 299">
              <a:extLst>
                <a:ext uri="{FF2B5EF4-FFF2-40B4-BE49-F238E27FC236}">
                  <a16:creationId xmlns:a16="http://schemas.microsoft.com/office/drawing/2014/main" id="{8B75D495-6CF9-37E3-043C-A7EE2E364028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79" name="타원 299">
              <a:extLst>
                <a:ext uri="{FF2B5EF4-FFF2-40B4-BE49-F238E27FC236}">
                  <a16:creationId xmlns:a16="http://schemas.microsoft.com/office/drawing/2014/main" id="{414B9786-C69C-539A-54C2-CCA4895E861F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0" name="타원 299">
              <a:extLst>
                <a:ext uri="{FF2B5EF4-FFF2-40B4-BE49-F238E27FC236}">
                  <a16:creationId xmlns:a16="http://schemas.microsoft.com/office/drawing/2014/main" id="{F80B0E4D-7B71-514F-2D79-90B7D041C61F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EA44DABB-6CC9-5D40-B6C5-4C2FD1BBFE7F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4B66E71D-7BCA-CDC7-A18E-0B4EFE8CC235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4EBB7311-6674-B602-6631-99720E6D8A34}"/>
              </a:ext>
            </a:extLst>
          </p:cNvPr>
          <p:cNvGrpSpPr/>
          <p:nvPr/>
        </p:nvGrpSpPr>
        <p:grpSpPr>
          <a:xfrm>
            <a:off x="5487099" y="2146876"/>
            <a:ext cx="309259" cy="1034906"/>
            <a:chOff x="1302790" y="2159850"/>
            <a:chExt cx="1146896" cy="3837967"/>
          </a:xfrm>
        </p:grpSpPr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1CDD96DF-202A-796B-09B9-73D68AA11F62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5" name="타원 299">
              <a:extLst>
                <a:ext uri="{FF2B5EF4-FFF2-40B4-BE49-F238E27FC236}">
                  <a16:creationId xmlns:a16="http://schemas.microsoft.com/office/drawing/2014/main" id="{5742B260-E87E-F508-3A96-9B8ECA0BBC61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6" name="타원 299">
              <a:extLst>
                <a:ext uri="{FF2B5EF4-FFF2-40B4-BE49-F238E27FC236}">
                  <a16:creationId xmlns:a16="http://schemas.microsoft.com/office/drawing/2014/main" id="{D86BC024-52DA-E334-C2DC-DD7F23A75518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7" name="타원 299">
              <a:extLst>
                <a:ext uri="{FF2B5EF4-FFF2-40B4-BE49-F238E27FC236}">
                  <a16:creationId xmlns:a16="http://schemas.microsoft.com/office/drawing/2014/main" id="{2950D978-0B20-4B8C-1853-481596961660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DB0D0DBA-813A-D4AE-3948-0C823A909131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945E544F-698A-38E8-8612-156E7FF230F4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865F865D-9B7E-E64C-8905-49FA79486B19}"/>
              </a:ext>
            </a:extLst>
          </p:cNvPr>
          <p:cNvGrpSpPr/>
          <p:nvPr/>
        </p:nvGrpSpPr>
        <p:grpSpPr>
          <a:xfrm>
            <a:off x="6570809" y="2146876"/>
            <a:ext cx="309259" cy="1034906"/>
            <a:chOff x="1302790" y="2159850"/>
            <a:chExt cx="1146896" cy="3837967"/>
          </a:xfrm>
        </p:grpSpPr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302FDA38-D004-5674-03D9-8B3596EB327F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2" name="타원 299">
              <a:extLst>
                <a:ext uri="{FF2B5EF4-FFF2-40B4-BE49-F238E27FC236}">
                  <a16:creationId xmlns:a16="http://schemas.microsoft.com/office/drawing/2014/main" id="{DCD15645-ADB9-2D82-3843-5B6D61B8DF08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93" name="타원 299">
              <a:extLst>
                <a:ext uri="{FF2B5EF4-FFF2-40B4-BE49-F238E27FC236}">
                  <a16:creationId xmlns:a16="http://schemas.microsoft.com/office/drawing/2014/main" id="{431F5E00-CC68-623B-9318-3E178247987D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94" name="타원 299">
              <a:extLst>
                <a:ext uri="{FF2B5EF4-FFF2-40B4-BE49-F238E27FC236}">
                  <a16:creationId xmlns:a16="http://schemas.microsoft.com/office/drawing/2014/main" id="{D9748343-6AE4-6058-57A1-A21CF78650E2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25D937F5-6718-CBA0-D52B-1B8A7478BEFB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TextBox 495">
              <a:extLst>
                <a:ext uri="{FF2B5EF4-FFF2-40B4-BE49-F238E27FC236}">
                  <a16:creationId xmlns:a16="http://schemas.microsoft.com/office/drawing/2014/main" id="{15E4630E-9DBE-C663-9C9C-1B90311EDA21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997A01C9-CAC1-0A36-6A96-DB352A8BF54A}"/>
              </a:ext>
            </a:extLst>
          </p:cNvPr>
          <p:cNvGrpSpPr/>
          <p:nvPr/>
        </p:nvGrpSpPr>
        <p:grpSpPr>
          <a:xfrm>
            <a:off x="8124627" y="2146876"/>
            <a:ext cx="309259" cy="1034906"/>
            <a:chOff x="1302790" y="2159850"/>
            <a:chExt cx="1146896" cy="3837967"/>
          </a:xfrm>
        </p:grpSpPr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6E27E3F2-72E6-CA9B-96A6-0AA3743947A6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5" y="2159850"/>
              <a:ext cx="0" cy="383796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9" name="타원 299">
              <a:extLst>
                <a:ext uri="{FF2B5EF4-FFF2-40B4-BE49-F238E27FC236}">
                  <a16:creationId xmlns:a16="http://schemas.microsoft.com/office/drawing/2014/main" id="{A733023E-C182-B232-0D47-0267999CCB92}"/>
                </a:ext>
              </a:extLst>
            </p:cNvPr>
            <p:cNvSpPr/>
            <p:nvPr/>
          </p:nvSpPr>
          <p:spPr>
            <a:xfrm>
              <a:off x="1581055" y="2392861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00" name="타원 299">
              <a:extLst>
                <a:ext uri="{FF2B5EF4-FFF2-40B4-BE49-F238E27FC236}">
                  <a16:creationId xmlns:a16="http://schemas.microsoft.com/office/drawing/2014/main" id="{023B4446-C563-F58D-54E2-C04EB88FB031}"/>
                </a:ext>
              </a:extLst>
            </p:cNvPr>
            <p:cNvSpPr/>
            <p:nvPr/>
          </p:nvSpPr>
          <p:spPr>
            <a:xfrm>
              <a:off x="1581057" y="3139273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01" name="타원 299">
              <a:extLst>
                <a:ext uri="{FF2B5EF4-FFF2-40B4-BE49-F238E27FC236}">
                  <a16:creationId xmlns:a16="http://schemas.microsoft.com/office/drawing/2014/main" id="{4768582B-2DE9-4E7C-028D-CA18325A22C5}"/>
                </a:ext>
              </a:extLst>
            </p:cNvPr>
            <p:cNvSpPr/>
            <p:nvPr/>
          </p:nvSpPr>
          <p:spPr>
            <a:xfrm>
              <a:off x="1581056" y="4714856"/>
              <a:ext cx="559502" cy="55809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CE838A4D-4EBB-32F8-5545-AD9224781C1E}"/>
                </a:ext>
              </a:extLst>
            </p:cNvPr>
            <p:cNvCxnSpPr/>
            <p:nvPr/>
          </p:nvCxnSpPr>
          <p:spPr>
            <a:xfrm>
              <a:off x="1850532" y="2167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0B865551-9852-85E5-A1B6-F17D6050A1EA}"/>
                </a:ext>
              </a:extLst>
            </p:cNvPr>
            <p:cNvSpPr txBox="1"/>
            <p:nvPr/>
          </p:nvSpPr>
          <p:spPr>
            <a:xfrm rot="16200000">
              <a:off x="1377106" y="3816106"/>
              <a:ext cx="650348" cy="798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504" name="TextBox 503">
            <a:extLst>
              <a:ext uri="{FF2B5EF4-FFF2-40B4-BE49-F238E27FC236}">
                <a16:creationId xmlns:a16="http://schemas.microsoft.com/office/drawing/2014/main" id="{0A4EEF1E-80BD-415D-BFBB-66E36D1BC375}"/>
              </a:ext>
            </a:extLst>
          </p:cNvPr>
          <p:cNvSpPr txBox="1"/>
          <p:nvPr/>
        </p:nvSpPr>
        <p:spPr>
          <a:xfrm rot="16200000">
            <a:off x="8262116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20C708BB-94A6-5887-E6A2-A14BE0CB7440}"/>
              </a:ext>
            </a:extLst>
          </p:cNvPr>
          <p:cNvSpPr txBox="1"/>
          <p:nvPr/>
        </p:nvSpPr>
        <p:spPr>
          <a:xfrm rot="16200000">
            <a:off x="2254241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027F2621-D1FC-5611-7134-84A3214635B6}"/>
              </a:ext>
            </a:extLst>
          </p:cNvPr>
          <p:cNvSpPr txBox="1"/>
          <p:nvPr/>
        </p:nvSpPr>
        <p:spPr>
          <a:xfrm rot="16200000">
            <a:off x="3367755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9657B98C-4538-F940-C3ED-29F971B794F3}"/>
              </a:ext>
            </a:extLst>
          </p:cNvPr>
          <p:cNvSpPr txBox="1"/>
          <p:nvPr/>
        </p:nvSpPr>
        <p:spPr>
          <a:xfrm rot="16200000">
            <a:off x="4481269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88080776-9CEF-B62A-E293-000EF6EA753C}"/>
              </a:ext>
            </a:extLst>
          </p:cNvPr>
          <p:cNvSpPr txBox="1"/>
          <p:nvPr/>
        </p:nvSpPr>
        <p:spPr>
          <a:xfrm rot="16200000">
            <a:off x="5594783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1C1CC6F0-228A-42D4-BF9B-0356796B6633}"/>
              </a:ext>
            </a:extLst>
          </p:cNvPr>
          <p:cNvSpPr txBox="1"/>
          <p:nvPr/>
        </p:nvSpPr>
        <p:spPr>
          <a:xfrm rot="16200000">
            <a:off x="6708298" y="4780755"/>
            <a:ext cx="250737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3DA85-467A-8C70-F7B7-DD68762DB910}"/>
              </a:ext>
            </a:extLst>
          </p:cNvPr>
          <p:cNvSpPr txBox="1"/>
          <p:nvPr/>
        </p:nvSpPr>
        <p:spPr>
          <a:xfrm>
            <a:off x="181497" y="1749276"/>
            <a:ext cx="1915640" cy="4800358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22BC8-5D65-ED2B-8DCE-9AF13C294756}"/>
              </a:ext>
            </a:extLst>
          </p:cNvPr>
          <p:cNvSpPr txBox="1"/>
          <p:nvPr/>
        </p:nvSpPr>
        <p:spPr>
          <a:xfrm>
            <a:off x="2104286" y="3193525"/>
            <a:ext cx="5992504" cy="3344612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159521-5498-7A5F-F30C-FCB8E69EA7AD}"/>
              </a:ext>
            </a:extLst>
          </p:cNvPr>
          <p:cNvSpPr txBox="1"/>
          <p:nvPr/>
        </p:nvSpPr>
        <p:spPr>
          <a:xfrm>
            <a:off x="2104286" y="1516354"/>
            <a:ext cx="5992159" cy="601558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E96F09-B187-3EF2-9BF4-019B58D969CE}"/>
              </a:ext>
            </a:extLst>
          </p:cNvPr>
          <p:cNvSpPr txBox="1"/>
          <p:nvPr/>
        </p:nvSpPr>
        <p:spPr>
          <a:xfrm>
            <a:off x="2503440" y="2112074"/>
            <a:ext cx="5596467" cy="1080877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0D5C55-C347-ED38-4312-006F8D245330}"/>
              </a:ext>
            </a:extLst>
          </p:cNvPr>
          <p:cNvSpPr/>
          <p:nvPr/>
        </p:nvSpPr>
        <p:spPr>
          <a:xfrm>
            <a:off x="2104286" y="2114123"/>
            <a:ext cx="403608" cy="106765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FD95D53-EA1C-BEB4-E2A1-9235FA7AF648}"/>
              </a:ext>
            </a:extLst>
          </p:cNvPr>
          <p:cNvSpPr/>
          <p:nvPr/>
        </p:nvSpPr>
        <p:spPr bwMode="auto">
          <a:xfrm>
            <a:off x="139167" y="3746653"/>
            <a:ext cx="3405921" cy="2677498"/>
          </a:xfrm>
          <a:prstGeom prst="wedgeRoundRectCallout">
            <a:avLst>
              <a:gd name="adj1" fmla="val 10982"/>
              <a:gd name="adj2" fmla="val -71117"/>
              <a:gd name="adj3" fmla="val 16667"/>
            </a:avLst>
          </a:prstGeom>
          <a:solidFill>
            <a:srgbClr val="FBF7F5"/>
          </a:solidFill>
          <a:ln w="19050" cap="flat" cmpd="sng" algn="ctr">
            <a:solidFill>
              <a:srgbClr val="6765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Cells in the same block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connected serially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Similar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digital NAND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C86225-CA7B-0BE7-6EB7-7B5DA94AAC97}"/>
              </a:ext>
            </a:extLst>
          </p:cNvPr>
          <p:cNvGrpSpPr/>
          <p:nvPr/>
        </p:nvGrpSpPr>
        <p:grpSpPr>
          <a:xfrm>
            <a:off x="276903" y="4985973"/>
            <a:ext cx="3286985" cy="1260776"/>
            <a:chOff x="5347876" y="2425531"/>
            <a:chExt cx="3286985" cy="126077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025645C-D465-56DB-EA0A-0D55FB763CE5}"/>
                </a:ext>
              </a:extLst>
            </p:cNvPr>
            <p:cNvGrpSpPr/>
            <p:nvPr/>
          </p:nvGrpSpPr>
          <p:grpSpPr>
            <a:xfrm>
              <a:off x="7081501" y="2428022"/>
              <a:ext cx="863919" cy="1258285"/>
              <a:chOff x="7081501" y="2428022"/>
              <a:chExt cx="863919" cy="125828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FFCC004-D377-053E-C2F9-3D01DF088AED}"/>
                  </a:ext>
                </a:extLst>
              </p:cNvPr>
              <p:cNvGrpSpPr/>
              <p:nvPr/>
            </p:nvGrpSpPr>
            <p:grpSpPr>
              <a:xfrm rot="16200000">
                <a:off x="7013695" y="2858563"/>
                <a:ext cx="481719" cy="346107"/>
                <a:chOff x="1828800" y="1943097"/>
                <a:chExt cx="2757483" cy="1981206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0635D793-4DD0-2B7F-0FF0-AB95196971F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828800" y="3924300"/>
                  <a:ext cx="4572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A19D1A18-9E30-DED8-54C4-6D9ABB23EFF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1790700" y="34290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7D09CA3-9C90-3FDE-218B-985A32BD4FE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V="1">
                  <a:off x="3931439" y="3269459"/>
                  <a:ext cx="0" cy="1309688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C2A5C99-1D0A-A26D-861A-D5E05DF4A86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2781300" y="34290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5A2EDAE1-E4B8-2161-29E4-ACB0050EBF5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78382" y="29337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32082210-3AD2-C004-C15F-590C8B3EC3E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78382" y="26289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ACC4C7E8-B7EA-6315-0CD6-09D65E1F332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2430768" y="2286003"/>
                  <a:ext cx="685812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oval" w="med" len="med"/>
                </a:ln>
                <a:effectLst/>
              </p:spPr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ED23B90-5309-4790-2443-CA3ED4DB6D0F}"/>
                  </a:ext>
                </a:extLst>
              </p:cNvPr>
              <p:cNvGrpSpPr/>
              <p:nvPr/>
            </p:nvGrpSpPr>
            <p:grpSpPr>
              <a:xfrm rot="16200000">
                <a:off x="7042231" y="3300929"/>
                <a:ext cx="424648" cy="346108"/>
                <a:chOff x="1303006" y="1943096"/>
                <a:chExt cx="2430794" cy="1981207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24E32124-B8E9-388D-CD70-2E97C1B3978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V="1">
                  <a:off x="1794503" y="3432806"/>
                  <a:ext cx="0" cy="982993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3493952-1167-4D36-31BA-7F65287C8B4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1790700" y="34290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7C61A143-FB4B-987E-237F-77728E706A1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76600" y="3924300"/>
                  <a:ext cx="4572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809E4970-5E55-FC1A-E005-3E4D0AFC3AF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200000">
                  <a:off x="2781300" y="34290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9F4DB1A-BC35-370D-984C-E340ACEAB45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78382" y="29337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E3369E5-B80B-D3F0-3E06-B458D85C2CE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278382" y="2628900"/>
                  <a:ext cx="990600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ADFE08C-E594-A493-3870-CAB263AC936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400000" flipH="1">
                  <a:off x="2430777" y="2286000"/>
                  <a:ext cx="685811" cy="0"/>
                </a:xfrm>
                <a:prstGeom prst="line">
                  <a:avLst/>
                </a:prstGeom>
                <a:solidFill>
                  <a:srgbClr val="C0C0C0"/>
                </a:solidFill>
                <a:ln w="25400" cap="sq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oval" w="med" len="med"/>
                </a:ln>
                <a:effectLst/>
              </p:spPr>
            </p:cxn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557D065-27BF-C7C0-4787-FFC7C18B81F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427609" y="2939681"/>
                <a:ext cx="517811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2" name="그룹 835">
                <a:extLst>
                  <a:ext uri="{FF2B5EF4-FFF2-40B4-BE49-F238E27FC236}">
                    <a16:creationId xmlns:a16="http://schemas.microsoft.com/office/drawing/2014/main" id="{8AD5C108-F07F-3208-6E3B-79B5E8EE23DA}"/>
                  </a:ext>
                </a:extLst>
              </p:cNvPr>
              <p:cNvGrpSpPr/>
              <p:nvPr/>
            </p:nvGrpSpPr>
            <p:grpSpPr>
              <a:xfrm rot="16200000">
                <a:off x="7251418" y="2536345"/>
                <a:ext cx="352384" cy="143512"/>
                <a:chOff x="5890169" y="4312037"/>
                <a:chExt cx="1895988" cy="1103725"/>
              </a:xfrm>
            </p:grpSpPr>
            <p:grpSp>
              <p:nvGrpSpPr>
                <p:cNvPr id="24" name="그룹 822">
                  <a:extLst>
                    <a:ext uri="{FF2B5EF4-FFF2-40B4-BE49-F238E27FC236}">
                      <a16:creationId xmlns:a16="http://schemas.microsoft.com/office/drawing/2014/main" id="{0309855B-5687-240B-FE5B-A1CE2C2696C6}"/>
                    </a:ext>
                  </a:extLst>
                </p:cNvPr>
                <p:cNvGrpSpPr/>
                <p:nvPr/>
              </p:nvGrpSpPr>
              <p:grpSpPr>
                <a:xfrm>
                  <a:off x="6122466" y="4312037"/>
                  <a:ext cx="1432853" cy="1103725"/>
                  <a:chOff x="5991225" y="4310063"/>
                  <a:chExt cx="496427" cy="273840"/>
                </a:xfrm>
              </p:grpSpPr>
              <p:cxnSp>
                <p:nvCxnSpPr>
                  <p:cNvPr id="28" name="직선 연결선 771">
                    <a:extLst>
                      <a:ext uri="{FF2B5EF4-FFF2-40B4-BE49-F238E27FC236}">
                        <a16:creationId xmlns:a16="http://schemas.microsoft.com/office/drawing/2014/main" id="{4CA8B808-CC93-0199-46F1-B846DF6BF9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991225" y="4310063"/>
                    <a:ext cx="40482" cy="13692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29" name="직선 연결선 789">
                    <a:extLst>
                      <a:ext uri="{FF2B5EF4-FFF2-40B4-BE49-F238E27FC236}">
                        <a16:creationId xmlns:a16="http://schemas.microsoft.com/office/drawing/2014/main" id="{62DE691E-9D47-9531-B859-AFDACF3BC9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14445" y="4310063"/>
                    <a:ext cx="82738" cy="27384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30" name="직선 연결선 792">
                    <a:extLst>
                      <a:ext uri="{FF2B5EF4-FFF2-40B4-BE49-F238E27FC236}">
                        <a16:creationId xmlns:a16="http://schemas.microsoft.com/office/drawing/2014/main" id="{BB8C2A16-4205-4CCB-9EFE-2F054E7855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31707" y="4310063"/>
                    <a:ext cx="82738" cy="27384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31" name="직선 연결선 807">
                    <a:extLst>
                      <a:ext uri="{FF2B5EF4-FFF2-40B4-BE49-F238E27FC236}">
                        <a16:creationId xmlns:a16="http://schemas.microsoft.com/office/drawing/2014/main" id="{04E4BAE9-DEE6-247E-296E-4EFB3E13D8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197183" y="4310063"/>
                    <a:ext cx="82738" cy="27384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32" name="직선 연결선 810">
                    <a:extLst>
                      <a:ext uri="{FF2B5EF4-FFF2-40B4-BE49-F238E27FC236}">
                        <a16:creationId xmlns:a16="http://schemas.microsoft.com/office/drawing/2014/main" id="{3FE61277-7F2F-D72E-0A21-E8FCA60225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279921" y="4310063"/>
                    <a:ext cx="82738" cy="27384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33" name="직선 연결선 815">
                    <a:extLst>
                      <a:ext uri="{FF2B5EF4-FFF2-40B4-BE49-F238E27FC236}">
                        <a16:creationId xmlns:a16="http://schemas.microsoft.com/office/drawing/2014/main" id="{D0794618-790F-85B1-2E99-EADF45B80C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62659" y="4310063"/>
                    <a:ext cx="82738" cy="27384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  <p:cxnSp>
                <p:nvCxnSpPr>
                  <p:cNvPr id="34" name="직선 연결선 819">
                    <a:extLst>
                      <a:ext uri="{FF2B5EF4-FFF2-40B4-BE49-F238E27FC236}">
                        <a16:creationId xmlns:a16="http://schemas.microsoft.com/office/drawing/2014/main" id="{AFE1CAE2-D533-16D4-1B8B-6A39DA1118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445397" y="4446983"/>
                    <a:ext cx="42255" cy="13692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</p:cxnSp>
            </p:grpSp>
            <p:cxnSp>
              <p:nvCxnSpPr>
                <p:cNvPr id="26" name="직선 연결선 826">
                  <a:extLst>
                    <a:ext uri="{FF2B5EF4-FFF2-40B4-BE49-F238E27FC236}">
                      <a16:creationId xmlns:a16="http://schemas.microsoft.com/office/drawing/2014/main" id="{3BE1DC5E-933D-33FC-2F37-B3A925E76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90169" y="4863900"/>
                  <a:ext cx="232301" cy="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27" name="직선 연결선 832">
                  <a:extLst>
                    <a:ext uri="{FF2B5EF4-FFF2-40B4-BE49-F238E27FC236}">
                      <a16:creationId xmlns:a16="http://schemas.microsoft.com/office/drawing/2014/main" id="{7AD2C21A-04ED-9B88-8C43-51E783EC18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52471" y="4863900"/>
                  <a:ext cx="233686" cy="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p:spPr>
            </p:cxnSp>
          </p:grp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C5CF733-44ED-0E23-D114-490A0E8F21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355854" y="2428022"/>
                <a:ext cx="1431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FE930D-4771-34E6-2C41-8791A26EDE01}"/>
                </a:ext>
              </a:extLst>
            </p:cNvPr>
            <p:cNvSpPr txBox="1"/>
            <p:nvPr/>
          </p:nvSpPr>
          <p:spPr>
            <a:xfrm>
              <a:off x="6741471" y="2898102"/>
              <a:ext cx="33534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A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D4C85F-E85F-23C4-FEFE-FB33BFB4CF02}"/>
                </a:ext>
              </a:extLst>
            </p:cNvPr>
            <p:cNvSpPr txBox="1"/>
            <p:nvPr/>
          </p:nvSpPr>
          <p:spPr>
            <a:xfrm>
              <a:off x="6741471" y="3225588"/>
              <a:ext cx="33534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3629CE-C159-D051-2D67-EA373F103A4F}"/>
                </a:ext>
              </a:extLst>
            </p:cNvPr>
            <p:cNvSpPr txBox="1"/>
            <p:nvPr/>
          </p:nvSpPr>
          <p:spPr>
            <a:xfrm>
              <a:off x="7799376" y="2738078"/>
              <a:ext cx="83548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(A•B)’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3BFF11-EE94-2A6F-E93B-194F65A03985}"/>
                </a:ext>
              </a:extLst>
            </p:cNvPr>
            <p:cNvSpPr txBox="1"/>
            <p:nvPr/>
          </p:nvSpPr>
          <p:spPr>
            <a:xfrm>
              <a:off x="5347876" y="2425531"/>
              <a:ext cx="171585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2-input NAND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9C5FA4A-EC51-051F-DBA6-F3B349D33687}"/>
              </a:ext>
            </a:extLst>
          </p:cNvPr>
          <p:cNvSpPr txBox="1"/>
          <p:nvPr/>
        </p:nvSpPr>
        <p:spPr>
          <a:xfrm>
            <a:off x="8478860" y="3193525"/>
            <a:ext cx="503230" cy="3344612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80769B-D5C4-1509-A64D-4883134692BF}"/>
              </a:ext>
            </a:extLst>
          </p:cNvPr>
          <p:cNvSpPr txBox="1"/>
          <p:nvPr/>
        </p:nvSpPr>
        <p:spPr>
          <a:xfrm>
            <a:off x="8507542" y="2112074"/>
            <a:ext cx="477666" cy="1080877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BA1B2D-ABB3-7937-7608-FD9FF6ED5606}"/>
              </a:ext>
            </a:extLst>
          </p:cNvPr>
          <p:cNvSpPr txBox="1"/>
          <p:nvPr/>
        </p:nvSpPr>
        <p:spPr>
          <a:xfrm>
            <a:off x="8103594" y="1523420"/>
            <a:ext cx="952407" cy="451959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E9AC1FA-7A6C-4FF2-8B09-C0E53280F42C}"/>
              </a:ext>
            </a:extLst>
          </p:cNvPr>
          <p:cNvSpPr/>
          <p:nvPr/>
        </p:nvSpPr>
        <p:spPr>
          <a:xfrm>
            <a:off x="8104855" y="1974213"/>
            <a:ext cx="403608" cy="448411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ounded Rectangular Callout 50">
            <a:extLst>
              <a:ext uri="{FF2B5EF4-FFF2-40B4-BE49-F238E27FC236}">
                <a16:creationId xmlns:a16="http://schemas.microsoft.com/office/drawing/2014/main" id="{E5974FFB-0B77-DAD3-D3FF-27B3D7EADEA5}"/>
              </a:ext>
            </a:extLst>
          </p:cNvPr>
          <p:cNvSpPr/>
          <p:nvPr/>
        </p:nvSpPr>
        <p:spPr bwMode="auto">
          <a:xfrm>
            <a:off x="4525104" y="3746653"/>
            <a:ext cx="3327625" cy="2677498"/>
          </a:xfrm>
          <a:prstGeom prst="wedgeRoundRectCallout">
            <a:avLst>
              <a:gd name="adj1" fmla="val 57572"/>
              <a:gd name="adj2" fmla="val -21787"/>
              <a:gd name="adj3" fmla="val 16667"/>
            </a:avLst>
          </a:prstGeom>
          <a:solidFill>
            <a:srgbClr val="FBF7F5"/>
          </a:solidFill>
          <a:ln w="19050" cap="flat" cmpd="sng" algn="ctr">
            <a:solidFill>
              <a:srgbClr val="6765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Cells in different blocks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connected in parallel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Similar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digital NOR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EB851E9-F190-E293-AF95-44856BCD2C10}"/>
              </a:ext>
            </a:extLst>
          </p:cNvPr>
          <p:cNvGrpSpPr/>
          <p:nvPr/>
        </p:nvGrpSpPr>
        <p:grpSpPr>
          <a:xfrm>
            <a:off x="4435279" y="4808668"/>
            <a:ext cx="3233065" cy="1587850"/>
            <a:chOff x="5529798" y="4416638"/>
            <a:chExt cx="3233065" cy="158785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D7CA8D5-C917-F099-F3DA-3401D8956B43}"/>
                </a:ext>
              </a:extLst>
            </p:cNvPr>
            <p:cNvSpPr txBox="1"/>
            <p:nvPr/>
          </p:nvSpPr>
          <p:spPr>
            <a:xfrm>
              <a:off x="5529798" y="4564782"/>
              <a:ext cx="171585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2-input NOR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35912BE-40E7-7710-3A91-9C29FFB4C999}"/>
                </a:ext>
              </a:extLst>
            </p:cNvPr>
            <p:cNvGrpSpPr/>
            <p:nvPr/>
          </p:nvGrpSpPr>
          <p:grpSpPr>
            <a:xfrm rot="16200000">
              <a:off x="6858255" y="5619110"/>
              <a:ext cx="424648" cy="346108"/>
              <a:chOff x="1303006" y="1943096"/>
              <a:chExt cx="2430794" cy="1981207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F79CEE1-9339-E4E5-076C-01F44884633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V="1">
                <a:off x="1794503" y="3432806"/>
                <a:ext cx="0" cy="982993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3E2468D-B651-5D38-453F-8A60F4E566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790700" y="3429000"/>
                <a:ext cx="9906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ECC065C1-01B5-6F23-2E07-5C9F7552B45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76600" y="3924300"/>
                <a:ext cx="4572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CD02464-97C4-E361-56A0-531CDC85A24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2781300" y="3429000"/>
                <a:ext cx="9906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875B59F2-5E71-EFFA-39F9-8ED83319E69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78382" y="2933700"/>
                <a:ext cx="9906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F2458DF4-9F42-8456-2BCE-E3445EC2A1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78382" y="2628900"/>
                <a:ext cx="9906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A9C5782-64F4-0C7B-47E0-6472614D73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2430777" y="2286000"/>
                <a:ext cx="685811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oval" w="med" len="med"/>
              </a:ln>
              <a:effectLst/>
            </p:spPr>
          </p:cxn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CAB3E5C-B0A1-05A4-2325-6CDA6F7D940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27612" y="4928297"/>
              <a:ext cx="517810" cy="0"/>
            </a:xfrm>
            <a:prstGeom prst="line">
              <a:avLst/>
            </a:prstGeom>
            <a:solidFill>
              <a:srgbClr val="C0C0C0"/>
            </a:solidFill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58" name="그룹 835">
              <a:extLst>
                <a:ext uri="{FF2B5EF4-FFF2-40B4-BE49-F238E27FC236}">
                  <a16:creationId xmlns:a16="http://schemas.microsoft.com/office/drawing/2014/main" id="{0932C4DA-E63D-329A-0DF6-CBCBD86E1A45}"/>
                </a:ext>
              </a:extLst>
            </p:cNvPr>
            <p:cNvGrpSpPr/>
            <p:nvPr/>
          </p:nvGrpSpPr>
          <p:grpSpPr>
            <a:xfrm rot="16200000">
              <a:off x="7251418" y="4524961"/>
              <a:ext cx="352384" cy="143512"/>
              <a:chOff x="5890169" y="4312037"/>
              <a:chExt cx="1895988" cy="1103725"/>
            </a:xfrm>
          </p:grpSpPr>
          <p:grpSp>
            <p:nvGrpSpPr>
              <p:cNvPr id="72" name="그룹 822">
                <a:extLst>
                  <a:ext uri="{FF2B5EF4-FFF2-40B4-BE49-F238E27FC236}">
                    <a16:creationId xmlns:a16="http://schemas.microsoft.com/office/drawing/2014/main" id="{340FEA88-E069-6720-F3D5-5E7358DB3CF5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77" name="직선 연결선 771">
                  <a:extLst>
                    <a:ext uri="{FF2B5EF4-FFF2-40B4-BE49-F238E27FC236}">
                      <a16:creationId xmlns:a16="http://schemas.microsoft.com/office/drawing/2014/main" id="{A2AC905F-E1F2-D3ED-534C-F3EDB44940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78" name="직선 연결선 789">
                  <a:extLst>
                    <a:ext uri="{FF2B5EF4-FFF2-40B4-BE49-F238E27FC236}">
                      <a16:creationId xmlns:a16="http://schemas.microsoft.com/office/drawing/2014/main" id="{B949350B-FDFF-CA32-53F2-94D20BDE3F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79" name="직선 연결선 792">
                  <a:extLst>
                    <a:ext uri="{FF2B5EF4-FFF2-40B4-BE49-F238E27FC236}">
                      <a16:creationId xmlns:a16="http://schemas.microsoft.com/office/drawing/2014/main" id="{6375F1A9-25A4-975C-68D0-92ADBA38E6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80" name="직선 연결선 807">
                  <a:extLst>
                    <a:ext uri="{FF2B5EF4-FFF2-40B4-BE49-F238E27FC236}">
                      <a16:creationId xmlns:a16="http://schemas.microsoft.com/office/drawing/2014/main" id="{EF551D33-F731-CC1D-4889-D9A7CD5C34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81" name="직선 연결선 810">
                  <a:extLst>
                    <a:ext uri="{FF2B5EF4-FFF2-40B4-BE49-F238E27FC236}">
                      <a16:creationId xmlns:a16="http://schemas.microsoft.com/office/drawing/2014/main" id="{1635D3C7-D040-1FC1-3473-CCFE3D0AC6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82" name="직선 연결선 815">
                  <a:extLst>
                    <a:ext uri="{FF2B5EF4-FFF2-40B4-BE49-F238E27FC236}">
                      <a16:creationId xmlns:a16="http://schemas.microsoft.com/office/drawing/2014/main" id="{48BA41AB-A5C9-EABD-2328-4EA0C55BFA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p:spPr>
            </p:cxnSp>
            <p:cxnSp>
              <p:nvCxnSpPr>
                <p:cNvPr id="83" name="직선 연결선 819">
                  <a:extLst>
                    <a:ext uri="{FF2B5EF4-FFF2-40B4-BE49-F238E27FC236}">
                      <a16:creationId xmlns:a16="http://schemas.microsoft.com/office/drawing/2014/main" id="{B86FBCA0-0C1B-5488-EDBB-31B888B2D7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p:spPr>
            </p:cxnSp>
          </p:grpSp>
          <p:cxnSp>
            <p:nvCxnSpPr>
              <p:cNvPr id="73" name="직선 연결선 826">
                <a:extLst>
                  <a:ext uri="{FF2B5EF4-FFF2-40B4-BE49-F238E27FC236}">
                    <a16:creationId xmlns:a16="http://schemas.microsoft.com/office/drawing/2014/main" id="{68E6A143-D5FF-7241-34B3-67AF055714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noFill/>
              <a:ln w="25400" cap="rnd" cmpd="sng" algn="ctr">
                <a:solidFill>
                  <a:schemeClr val="tx1"/>
                </a:solidFill>
                <a:prstDash val="solid"/>
                <a:round/>
              </a:ln>
              <a:effectLst/>
            </p:spPr>
          </p:cxnSp>
          <p:cxnSp>
            <p:nvCxnSpPr>
              <p:cNvPr id="76" name="직선 연결선 832">
                <a:extLst>
                  <a:ext uri="{FF2B5EF4-FFF2-40B4-BE49-F238E27FC236}">
                    <a16:creationId xmlns:a16="http://schemas.microsoft.com/office/drawing/2014/main" id="{BC2EF456-5320-97EA-AFB1-F50A1AD922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noFill/>
              <a:ln w="25400" cap="rnd" cmpd="sng" algn="ctr">
                <a:solidFill>
                  <a:schemeClr val="tx1"/>
                </a:solidFill>
                <a:prstDash val="solid"/>
                <a:round/>
              </a:ln>
              <a:effectLst/>
            </p:spPr>
          </p:cxn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C3666DD-4439-41D3-256C-03D4CA68902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355854" y="4416638"/>
              <a:ext cx="143100" cy="0"/>
            </a:xfrm>
            <a:prstGeom prst="line">
              <a:avLst/>
            </a:prstGeom>
            <a:solidFill>
              <a:srgbClr val="C0C0C0"/>
            </a:solidFill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62EE9B0-E129-3D91-D938-13B4A57B6271}"/>
                </a:ext>
              </a:extLst>
            </p:cNvPr>
            <p:cNvSpPr txBox="1"/>
            <p:nvPr/>
          </p:nvSpPr>
          <p:spPr>
            <a:xfrm>
              <a:off x="6578073" y="5039607"/>
              <a:ext cx="33534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A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625F650-042F-9E92-653C-CE452024F17D}"/>
                </a:ext>
              </a:extLst>
            </p:cNvPr>
            <p:cNvSpPr txBox="1"/>
            <p:nvPr/>
          </p:nvSpPr>
          <p:spPr>
            <a:xfrm>
              <a:off x="6589112" y="5562902"/>
              <a:ext cx="14512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BB9E679-3B9C-3D1C-754A-454D6E7FB401}"/>
                </a:ext>
              </a:extLst>
            </p:cNvPr>
            <p:cNvSpPr txBox="1"/>
            <p:nvPr/>
          </p:nvSpPr>
          <p:spPr>
            <a:xfrm>
              <a:off x="7893714" y="4726694"/>
              <a:ext cx="86914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(A+B)’</a:t>
              </a:r>
              <a:endParaRPr kumimoji="0" lang="en-CH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08A2AD3-FA43-E438-C749-27857153A610}"/>
                </a:ext>
              </a:extLst>
            </p:cNvPr>
            <p:cNvGrpSpPr/>
            <p:nvPr/>
          </p:nvGrpSpPr>
          <p:grpSpPr>
            <a:xfrm rot="16200000">
              <a:off x="6858255" y="5104896"/>
              <a:ext cx="424648" cy="346108"/>
              <a:chOff x="1303006" y="1943096"/>
              <a:chExt cx="2430794" cy="1981207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86A020B-0D9F-E13A-0E53-BE4212D3C3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V="1">
                <a:off x="1794503" y="3432806"/>
                <a:ext cx="0" cy="982993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49F618E-DFE3-D520-AA94-4EF9BA1A86E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790700" y="3429000"/>
                <a:ext cx="9906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56EB9D5-5D56-F081-F302-D1D2B518D40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76600" y="3924300"/>
                <a:ext cx="4572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952A5FC8-FBD0-FF6B-2888-B0BC05FF053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2781300" y="3429000"/>
                <a:ext cx="9906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D6532B0B-F114-AF93-5856-6D72221405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78382" y="2933700"/>
                <a:ext cx="9906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C30B6707-0B7C-4D36-5C0D-20529C85D71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78382" y="2628900"/>
                <a:ext cx="990600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0868303-12D2-9A0D-7119-CEA6AD3E7AD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H="1">
                <a:off x="2430777" y="2286000"/>
                <a:ext cx="685811" cy="0"/>
              </a:xfrm>
              <a:prstGeom prst="line">
                <a:avLst/>
              </a:prstGeom>
              <a:solidFill>
                <a:srgbClr val="C0C0C0"/>
              </a:solidFill>
              <a:ln w="25400" cap="sq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oval" w="med" len="med"/>
              </a:ln>
              <a:effectLst/>
            </p:spPr>
          </p:cxnSp>
        </p:grp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E282A85C-9C44-D8BC-11F8-9D881141E1E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427612" y="4772911"/>
              <a:ext cx="0" cy="806928"/>
            </a:xfrm>
            <a:prstGeom prst="line">
              <a:avLst/>
            </a:prstGeom>
            <a:solidFill>
              <a:srgbClr val="C0C0C0"/>
            </a:solidFill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63911B22-2F56-B0E1-F42A-0AC288C5527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237343" y="5069634"/>
              <a:ext cx="190269" cy="0"/>
            </a:xfrm>
            <a:prstGeom prst="line">
              <a:avLst/>
            </a:prstGeom>
            <a:solidFill>
              <a:srgbClr val="C0C0C0"/>
            </a:solidFill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625980F-D6C0-95B6-11C2-BB83E421250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237343" y="5579839"/>
              <a:ext cx="190269" cy="0"/>
            </a:xfrm>
            <a:prstGeom prst="line">
              <a:avLst/>
            </a:prstGeom>
            <a:solidFill>
              <a:srgbClr val="C0C0C0"/>
            </a:solidFill>
            <a:ln w="25400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29CC3D4-94CD-D9CC-C9D7-8615D22F9AB6}"/>
              </a:ext>
            </a:extLst>
          </p:cNvPr>
          <p:cNvSpPr txBox="1"/>
          <p:nvPr/>
        </p:nvSpPr>
        <p:spPr>
          <a:xfrm>
            <a:off x="54045" y="955797"/>
            <a:ext cx="8928045" cy="451959"/>
          </a:xfrm>
          <a:prstGeom prst="rect">
            <a:avLst/>
          </a:prstGeom>
          <a:solidFill>
            <a:schemeClr val="bg1">
              <a:alpha val="8929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344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60D1F9-9212-2D45-90EF-EDC817A9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1133FC-0FE8-0946-AB0D-6EF7893C7DC5}"/>
              </a:ext>
            </a:extLst>
          </p:cNvPr>
          <p:cNvSpPr/>
          <p:nvPr/>
        </p:nvSpPr>
        <p:spPr>
          <a:xfrm>
            <a:off x="169011" y="970059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Motivation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0E7B37-6684-1A4C-B53C-84BECF24DDA8}"/>
              </a:ext>
            </a:extLst>
          </p:cNvPr>
          <p:cNvSpPr/>
          <p:nvPr/>
        </p:nvSpPr>
        <p:spPr>
          <a:xfrm>
            <a:off x="169011" y="2068664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Background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A9011E7-C9BC-194E-93C2-6A4DE5AEBD1C}"/>
              </a:ext>
            </a:extLst>
          </p:cNvPr>
          <p:cNvSpPr/>
          <p:nvPr/>
        </p:nvSpPr>
        <p:spPr>
          <a:xfrm>
            <a:off x="160043" y="3167269"/>
            <a:ext cx="8823914" cy="70766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Flash-Cosmos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7B26EDE-586D-884B-BFE4-2CBBDF1B59B8}"/>
              </a:ext>
            </a:extLst>
          </p:cNvPr>
          <p:cNvSpPr/>
          <p:nvPr/>
        </p:nvSpPr>
        <p:spPr>
          <a:xfrm>
            <a:off x="160043" y="4265874"/>
            <a:ext cx="8823914" cy="70766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Evaluation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E098C2-A80A-F146-9159-8778760AA3B7}"/>
              </a:ext>
            </a:extLst>
          </p:cNvPr>
          <p:cNvSpPr/>
          <p:nvPr/>
        </p:nvSpPr>
        <p:spPr>
          <a:xfrm>
            <a:off x="160043" y="5364479"/>
            <a:ext cx="8823914" cy="70766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997603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EF64E-542B-0820-1FBD-58AC681B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Flash-Cosmos: Overview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3623B-4362-820D-08E1-359419102538}"/>
              </a:ext>
            </a:extLst>
          </p:cNvPr>
          <p:cNvGrpSpPr/>
          <p:nvPr/>
        </p:nvGrpSpPr>
        <p:grpSpPr>
          <a:xfrm>
            <a:off x="63811" y="1635898"/>
            <a:ext cx="8930486" cy="1784038"/>
            <a:chOff x="63811" y="1797362"/>
            <a:chExt cx="8930486" cy="17840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328260B-5B3F-5487-0427-E2F0140B1A49}"/>
                </a:ext>
              </a:extLst>
            </p:cNvPr>
            <p:cNvSpPr/>
            <p:nvPr/>
          </p:nvSpPr>
          <p:spPr>
            <a:xfrm>
              <a:off x="1657350" y="1797362"/>
              <a:ext cx="7336947" cy="17840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Enables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in-flash bulk bitwise operations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on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multiple operands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with a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single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sensing operation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using                                                   </a:t>
              </a:r>
              <a:b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</a:b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Multi-Wordline Sensing (MWS)</a:t>
              </a:r>
              <a:endParaRPr kumimoji="0" lang="en-CH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pic>
          <p:nvPicPr>
            <p:cNvPr id="12" name="Graphic 11" descr="Lights On with solid fill">
              <a:extLst>
                <a:ext uri="{FF2B5EF4-FFF2-40B4-BE49-F238E27FC236}">
                  <a16:creationId xmlns:a16="http://schemas.microsoft.com/office/drawing/2014/main" id="{644505EF-FA14-CC2D-8BC5-CBDC41ED3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811" y="1916424"/>
              <a:ext cx="1545914" cy="1545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050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Intra-Block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 the same block</a:t>
            </a:r>
            <a:endParaRPr lang="en-IN" dirty="0">
              <a:solidFill>
                <a:schemeClr val="accent5">
                  <a:lumMod val="75000"/>
                </a:schemeClr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Bitwise AND </a:t>
            </a:r>
            <a:r>
              <a:rPr lang="en-CH" dirty="0">
                <a:ea typeface="Cambria" panose="02040503050406030204" pitchFamily="18" charset="0"/>
              </a:rPr>
              <a:t>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3883465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4826338-1836-E9D3-34FB-562D0F2D1798}"/>
              </a:ext>
            </a:extLst>
          </p:cNvPr>
          <p:cNvGrpSpPr/>
          <p:nvPr/>
        </p:nvGrpSpPr>
        <p:grpSpPr>
          <a:xfrm>
            <a:off x="4062140" y="2675847"/>
            <a:ext cx="3340542" cy="3345805"/>
            <a:chOff x="1860807" y="2641375"/>
            <a:chExt cx="3340542" cy="360138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724D90A-0311-AEA2-1170-457439DAD591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7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B35EC1-7B4A-6D79-0B81-642967EA2EE0}"/>
                </a:ext>
              </a:extLst>
            </p:cNvPr>
            <p:cNvCxnSpPr>
              <a:cxnSpLocks/>
            </p:cNvCxnSpPr>
            <p:nvPr/>
          </p:nvCxnSpPr>
          <p:spPr>
            <a:xfrm>
              <a:off x="2974321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777A01-4123-7FB2-8115-CE4ACED06054}"/>
                </a:ext>
              </a:extLst>
            </p:cNvPr>
            <p:cNvCxnSpPr>
              <a:cxnSpLocks/>
            </p:cNvCxnSpPr>
            <p:nvPr/>
          </p:nvCxnSpPr>
          <p:spPr>
            <a:xfrm>
              <a:off x="4087835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FB8FA4F-1E88-07F2-27EF-7581CB101D83}"/>
                </a:ext>
              </a:extLst>
            </p:cNvPr>
            <p:cNvCxnSpPr>
              <a:cxnSpLocks/>
            </p:cNvCxnSpPr>
            <p:nvPr/>
          </p:nvCxnSpPr>
          <p:spPr>
            <a:xfrm>
              <a:off x="5201349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7A92EA0-1E94-B607-05D6-1DF92EEA66FA}"/>
              </a:ext>
            </a:extLst>
          </p:cNvPr>
          <p:cNvGrpSpPr/>
          <p:nvPr/>
        </p:nvGrpSpPr>
        <p:grpSpPr>
          <a:xfrm>
            <a:off x="4640972" y="2450831"/>
            <a:ext cx="3350590" cy="3570818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6AC0E1-C3A2-6F50-4F1C-1838AAAA526A}"/>
              </a:ext>
            </a:extLst>
          </p:cNvPr>
          <p:cNvGrpSpPr/>
          <p:nvPr/>
        </p:nvGrpSpPr>
        <p:grpSpPr>
          <a:xfrm>
            <a:off x="3382115" y="3191198"/>
            <a:ext cx="5014215" cy="1988051"/>
            <a:chOff x="1422400" y="2671909"/>
            <a:chExt cx="6166530" cy="198805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54D0EED-F7AE-3399-A35F-5DD2E5791B55}"/>
                </a:ext>
              </a:extLst>
            </p:cNvPr>
            <p:cNvGrpSpPr/>
            <p:nvPr/>
          </p:nvGrpSpPr>
          <p:grpSpPr>
            <a:xfrm>
              <a:off x="1422400" y="2671909"/>
              <a:ext cx="6166530" cy="2"/>
              <a:chOff x="1231585" y="2671909"/>
              <a:chExt cx="6166530" cy="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48B26F0-2159-FDD5-0EA3-2B0DA8F745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B8B2E45-E111-E123-066A-8979B261CD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1422400" y="3334592"/>
              <a:ext cx="6166530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93B1098-869E-2FDF-5816-DC9857BD52A9}"/>
                </a:ext>
              </a:extLst>
            </p:cNvPr>
            <p:cNvGrpSpPr/>
            <p:nvPr/>
          </p:nvGrpSpPr>
          <p:grpSpPr>
            <a:xfrm>
              <a:off x="1422400" y="3997275"/>
              <a:ext cx="6166530" cy="2"/>
              <a:chOff x="1231585" y="2671909"/>
              <a:chExt cx="6166530" cy="2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941D14D-8737-D6E2-998D-FF3894B4B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25CD21B-B3C7-26DA-0143-9D68215D5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C808435-2C78-1605-4BE9-904EF4B89982}"/>
                </a:ext>
              </a:extLst>
            </p:cNvPr>
            <p:cNvGrpSpPr/>
            <p:nvPr/>
          </p:nvGrpSpPr>
          <p:grpSpPr>
            <a:xfrm>
              <a:off x="1422400" y="4659958"/>
              <a:ext cx="6166530" cy="2"/>
              <a:chOff x="1231585" y="2671909"/>
              <a:chExt cx="6166530" cy="2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01BF65E-5226-DA67-1929-EB5926854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04113FB-9206-A9CB-0E30-C87332D2B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912150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7" name="타원 299">
            <a:extLst>
              <a:ext uri="{FF2B5EF4-FFF2-40B4-BE49-F238E27FC236}">
                <a16:creationId xmlns:a16="http://schemas.microsoft.com/office/drawing/2014/main" id="{E0B2046C-3EF6-C78D-56E7-5C2ACB38D989}"/>
              </a:ext>
            </a:extLst>
          </p:cNvPr>
          <p:cNvSpPr/>
          <p:nvPr/>
        </p:nvSpPr>
        <p:spPr>
          <a:xfrm>
            <a:off x="3782388" y="3574833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8" name="타원 299">
            <a:extLst>
              <a:ext uri="{FF2B5EF4-FFF2-40B4-BE49-F238E27FC236}">
                <a16:creationId xmlns:a16="http://schemas.microsoft.com/office/drawing/2014/main" id="{0B980A76-EE1D-5F5C-E71F-7BFDED3F98DA}"/>
              </a:ext>
            </a:extLst>
          </p:cNvPr>
          <p:cNvSpPr/>
          <p:nvPr/>
        </p:nvSpPr>
        <p:spPr>
          <a:xfrm>
            <a:off x="3782388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타원 299">
            <a:extLst>
              <a:ext uri="{FF2B5EF4-FFF2-40B4-BE49-F238E27FC236}">
                <a16:creationId xmlns:a16="http://schemas.microsoft.com/office/drawing/2014/main" id="{C1C8EAC4-1576-753D-C5CB-D8C7AA77B320}"/>
              </a:ext>
            </a:extLst>
          </p:cNvPr>
          <p:cNvSpPr/>
          <p:nvPr/>
        </p:nvSpPr>
        <p:spPr>
          <a:xfrm>
            <a:off x="3782388" y="4900199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7D44F0C-55EE-A889-FC24-4F5131802FC5}"/>
              </a:ext>
            </a:extLst>
          </p:cNvPr>
          <p:cNvCxnSpPr/>
          <p:nvPr/>
        </p:nvCxnSpPr>
        <p:spPr>
          <a:xfrm>
            <a:off x="4051865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912150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4" name="타원 299">
            <a:extLst>
              <a:ext uri="{FF2B5EF4-FFF2-40B4-BE49-F238E27FC236}">
                <a16:creationId xmlns:a16="http://schemas.microsoft.com/office/drawing/2014/main" id="{73E74280-27CE-6572-4FEB-58734542FCE7}"/>
              </a:ext>
            </a:extLst>
          </p:cNvPr>
          <p:cNvSpPr/>
          <p:nvPr/>
        </p:nvSpPr>
        <p:spPr>
          <a:xfrm>
            <a:off x="4895902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타원 299">
            <a:extLst>
              <a:ext uri="{FF2B5EF4-FFF2-40B4-BE49-F238E27FC236}">
                <a16:creationId xmlns:a16="http://schemas.microsoft.com/office/drawing/2014/main" id="{1ACB0B0D-6981-5F77-4D3B-07E9CC7EE671}"/>
              </a:ext>
            </a:extLst>
          </p:cNvPr>
          <p:cNvSpPr/>
          <p:nvPr/>
        </p:nvSpPr>
        <p:spPr>
          <a:xfrm>
            <a:off x="4895902" y="4237516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타원 299">
            <a:extLst>
              <a:ext uri="{FF2B5EF4-FFF2-40B4-BE49-F238E27FC236}">
                <a16:creationId xmlns:a16="http://schemas.microsoft.com/office/drawing/2014/main" id="{6C5532B3-F992-714D-60DD-C3540C713DA3}"/>
              </a:ext>
            </a:extLst>
          </p:cNvPr>
          <p:cNvSpPr/>
          <p:nvPr/>
        </p:nvSpPr>
        <p:spPr>
          <a:xfrm>
            <a:off x="4895902" y="4900199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6211B1-3B9B-7D4D-BA8E-658D0E677C1F}"/>
              </a:ext>
            </a:extLst>
          </p:cNvPr>
          <p:cNvCxnSpPr/>
          <p:nvPr/>
        </p:nvCxnSpPr>
        <p:spPr>
          <a:xfrm>
            <a:off x="5165379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타원 299">
            <a:extLst>
              <a:ext uri="{FF2B5EF4-FFF2-40B4-BE49-F238E27FC236}">
                <a16:creationId xmlns:a16="http://schemas.microsoft.com/office/drawing/2014/main" id="{55EFD424-7926-20BE-2333-F59DD6E76AC4}"/>
              </a:ext>
            </a:extLst>
          </p:cNvPr>
          <p:cNvSpPr/>
          <p:nvPr/>
        </p:nvSpPr>
        <p:spPr>
          <a:xfrm>
            <a:off x="6009416" y="3574833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타원 299">
            <a:extLst>
              <a:ext uri="{FF2B5EF4-FFF2-40B4-BE49-F238E27FC236}">
                <a16:creationId xmlns:a16="http://schemas.microsoft.com/office/drawing/2014/main" id="{47FEC1FE-15F2-4E31-D1F3-E364557B0147}"/>
              </a:ext>
            </a:extLst>
          </p:cNvPr>
          <p:cNvSpPr/>
          <p:nvPr/>
        </p:nvSpPr>
        <p:spPr>
          <a:xfrm>
            <a:off x="6009416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타원 299">
            <a:extLst>
              <a:ext uri="{FF2B5EF4-FFF2-40B4-BE49-F238E27FC236}">
                <a16:creationId xmlns:a16="http://schemas.microsoft.com/office/drawing/2014/main" id="{7EB7C072-87F8-81BF-C789-F32F4C7AC2CD}"/>
              </a:ext>
            </a:extLst>
          </p:cNvPr>
          <p:cNvSpPr/>
          <p:nvPr/>
        </p:nvSpPr>
        <p:spPr>
          <a:xfrm>
            <a:off x="6009416" y="4900199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384D35D-8642-38DF-AE7D-B0EB0133E909}"/>
              </a:ext>
            </a:extLst>
          </p:cNvPr>
          <p:cNvCxnSpPr/>
          <p:nvPr/>
        </p:nvCxnSpPr>
        <p:spPr>
          <a:xfrm>
            <a:off x="6278893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타원 299">
            <a:extLst>
              <a:ext uri="{FF2B5EF4-FFF2-40B4-BE49-F238E27FC236}">
                <a16:creationId xmlns:a16="http://schemas.microsoft.com/office/drawing/2014/main" id="{05748883-7A30-80D7-4E2E-28B708AB7E0E}"/>
              </a:ext>
            </a:extLst>
          </p:cNvPr>
          <p:cNvSpPr/>
          <p:nvPr/>
        </p:nvSpPr>
        <p:spPr>
          <a:xfrm>
            <a:off x="7122930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타원 299">
            <a:extLst>
              <a:ext uri="{FF2B5EF4-FFF2-40B4-BE49-F238E27FC236}">
                <a16:creationId xmlns:a16="http://schemas.microsoft.com/office/drawing/2014/main" id="{E073C5B8-D66D-3E43-4822-96F19B62CF0B}"/>
              </a:ext>
            </a:extLst>
          </p:cNvPr>
          <p:cNvSpPr/>
          <p:nvPr/>
        </p:nvSpPr>
        <p:spPr>
          <a:xfrm>
            <a:off x="7122930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타원 299">
            <a:extLst>
              <a:ext uri="{FF2B5EF4-FFF2-40B4-BE49-F238E27FC236}">
                <a16:creationId xmlns:a16="http://schemas.microsoft.com/office/drawing/2014/main" id="{7E5A5ED7-7A3A-F8A9-24B8-E055FA77F34B}"/>
              </a:ext>
            </a:extLst>
          </p:cNvPr>
          <p:cNvSpPr/>
          <p:nvPr/>
        </p:nvSpPr>
        <p:spPr>
          <a:xfrm>
            <a:off x="7122930" y="4900199"/>
            <a:ext cx="559503" cy="55810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F37F31-5E47-88B9-E41D-C837F83299FC}"/>
              </a:ext>
            </a:extLst>
          </p:cNvPr>
          <p:cNvCxnSpPr/>
          <p:nvPr/>
        </p:nvCxnSpPr>
        <p:spPr>
          <a:xfrm>
            <a:off x="7392407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96328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398D08-426B-0BC4-E511-2772596F1BB2}"/>
              </a:ext>
            </a:extLst>
          </p:cNvPr>
          <p:cNvSpPr txBox="1"/>
          <p:nvPr/>
        </p:nvSpPr>
        <p:spPr>
          <a:xfrm>
            <a:off x="8390475" y="3628040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2C8682-FC56-2430-DC5D-B0F23C0B00C2}"/>
              </a:ext>
            </a:extLst>
          </p:cNvPr>
          <p:cNvSpPr txBox="1"/>
          <p:nvPr/>
        </p:nvSpPr>
        <p:spPr>
          <a:xfrm>
            <a:off x="8390475" y="4285622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3209F8F-7BE5-823E-2923-C6A823294893}"/>
              </a:ext>
            </a:extLst>
          </p:cNvPr>
          <p:cNvSpPr txBox="1"/>
          <p:nvPr/>
        </p:nvSpPr>
        <p:spPr>
          <a:xfrm>
            <a:off x="8390475" y="4953181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2865978" y="3037311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5A2BA21-A52C-F3CA-FD5B-9BA839B5A872}"/>
              </a:ext>
            </a:extLst>
          </p:cNvPr>
          <p:cNvSpPr txBox="1"/>
          <p:nvPr/>
        </p:nvSpPr>
        <p:spPr>
          <a:xfrm>
            <a:off x="2865978" y="3703356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4D539F8-7EB9-F43B-FD6B-D9A8E853BDB7}"/>
              </a:ext>
            </a:extLst>
          </p:cNvPr>
          <p:cNvSpPr txBox="1"/>
          <p:nvPr/>
        </p:nvSpPr>
        <p:spPr>
          <a:xfrm>
            <a:off x="2865978" y="4369400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83E6D58-916A-4BAC-0242-1DEE8F5BEE4C}"/>
              </a:ext>
            </a:extLst>
          </p:cNvPr>
          <p:cNvSpPr txBox="1"/>
          <p:nvPr/>
        </p:nvSpPr>
        <p:spPr>
          <a:xfrm>
            <a:off x="2865978" y="5024155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C7F4C6D-6442-6A74-4E35-C5472A477842}"/>
              </a:ext>
            </a:extLst>
          </p:cNvPr>
          <p:cNvSpPr txBox="1"/>
          <p:nvPr/>
        </p:nvSpPr>
        <p:spPr>
          <a:xfrm>
            <a:off x="8131704" y="6108110"/>
            <a:ext cx="78691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645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Intra-Block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 the same block</a:t>
            </a:r>
            <a:endParaRPr lang="en-IN" dirty="0">
              <a:solidFill>
                <a:schemeClr val="accent5">
                  <a:lumMod val="75000"/>
                </a:schemeClr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Bitwise AND </a:t>
            </a:r>
            <a:r>
              <a:rPr lang="en-CH" dirty="0">
                <a:ea typeface="Cambria" panose="02040503050406030204" pitchFamily="18" charset="0"/>
              </a:rPr>
              <a:t>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3883465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4826338-1836-E9D3-34FB-562D0F2D1798}"/>
              </a:ext>
            </a:extLst>
          </p:cNvPr>
          <p:cNvGrpSpPr/>
          <p:nvPr/>
        </p:nvGrpSpPr>
        <p:grpSpPr>
          <a:xfrm>
            <a:off x="4062140" y="2670383"/>
            <a:ext cx="3340542" cy="3356577"/>
            <a:chOff x="1860807" y="2641375"/>
            <a:chExt cx="3340542" cy="360138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724D90A-0311-AEA2-1170-457439DAD591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7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B35EC1-7B4A-6D79-0B81-642967EA2EE0}"/>
                </a:ext>
              </a:extLst>
            </p:cNvPr>
            <p:cNvCxnSpPr>
              <a:cxnSpLocks/>
            </p:cNvCxnSpPr>
            <p:nvPr/>
          </p:nvCxnSpPr>
          <p:spPr>
            <a:xfrm>
              <a:off x="2974321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777A01-4123-7FB2-8115-CE4ACED06054}"/>
                </a:ext>
              </a:extLst>
            </p:cNvPr>
            <p:cNvCxnSpPr>
              <a:cxnSpLocks/>
            </p:cNvCxnSpPr>
            <p:nvPr/>
          </p:nvCxnSpPr>
          <p:spPr>
            <a:xfrm>
              <a:off x="4087835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FB8FA4F-1E88-07F2-27EF-7581CB101D83}"/>
                </a:ext>
              </a:extLst>
            </p:cNvPr>
            <p:cNvCxnSpPr>
              <a:cxnSpLocks/>
            </p:cNvCxnSpPr>
            <p:nvPr/>
          </p:nvCxnSpPr>
          <p:spPr>
            <a:xfrm>
              <a:off x="5201349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A726258-BC82-F84E-51B0-AF50413061E1}"/>
              </a:ext>
            </a:extLst>
          </p:cNvPr>
          <p:cNvGrpSpPr/>
          <p:nvPr/>
        </p:nvGrpSpPr>
        <p:grpSpPr>
          <a:xfrm>
            <a:off x="4640972" y="2450831"/>
            <a:ext cx="3350590" cy="3576127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6AC0E1-C3A2-6F50-4F1C-1838AAAA526A}"/>
              </a:ext>
            </a:extLst>
          </p:cNvPr>
          <p:cNvGrpSpPr/>
          <p:nvPr/>
        </p:nvGrpSpPr>
        <p:grpSpPr>
          <a:xfrm>
            <a:off x="3382115" y="3191198"/>
            <a:ext cx="5014215" cy="1988051"/>
            <a:chOff x="1422400" y="2671909"/>
            <a:chExt cx="6166530" cy="198805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54D0EED-F7AE-3399-A35F-5DD2E5791B55}"/>
                </a:ext>
              </a:extLst>
            </p:cNvPr>
            <p:cNvGrpSpPr/>
            <p:nvPr/>
          </p:nvGrpSpPr>
          <p:grpSpPr>
            <a:xfrm>
              <a:off x="1422400" y="2671909"/>
              <a:ext cx="6166530" cy="2"/>
              <a:chOff x="1231585" y="2671909"/>
              <a:chExt cx="6166530" cy="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48B26F0-2159-FDD5-0EA3-2B0DA8F745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B8B2E45-E111-E123-066A-8979B261CD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1422400" y="3334592"/>
              <a:ext cx="6166530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93B1098-869E-2FDF-5816-DC9857BD52A9}"/>
                </a:ext>
              </a:extLst>
            </p:cNvPr>
            <p:cNvGrpSpPr/>
            <p:nvPr/>
          </p:nvGrpSpPr>
          <p:grpSpPr>
            <a:xfrm>
              <a:off x="1422400" y="3997275"/>
              <a:ext cx="6166530" cy="2"/>
              <a:chOff x="1231585" y="2671909"/>
              <a:chExt cx="6166530" cy="2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941D14D-8737-D6E2-998D-FF3894B4B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25CD21B-B3C7-26DA-0143-9D68215D5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C808435-2C78-1605-4BE9-904EF4B89982}"/>
                </a:ext>
              </a:extLst>
            </p:cNvPr>
            <p:cNvGrpSpPr/>
            <p:nvPr/>
          </p:nvGrpSpPr>
          <p:grpSpPr>
            <a:xfrm>
              <a:off x="1422400" y="4659958"/>
              <a:ext cx="6166530" cy="2"/>
              <a:chOff x="1231585" y="2671909"/>
              <a:chExt cx="6166530" cy="2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01BF65E-5226-DA67-1929-EB5926854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04113FB-9206-A9CB-0E30-C87332D2B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912150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7" name="타원 299">
            <a:extLst>
              <a:ext uri="{FF2B5EF4-FFF2-40B4-BE49-F238E27FC236}">
                <a16:creationId xmlns:a16="http://schemas.microsoft.com/office/drawing/2014/main" id="{E0B2046C-3EF6-C78D-56E7-5C2ACB38D989}"/>
              </a:ext>
            </a:extLst>
          </p:cNvPr>
          <p:cNvSpPr/>
          <p:nvPr/>
        </p:nvSpPr>
        <p:spPr>
          <a:xfrm>
            <a:off x="3782388" y="3574833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8" name="타원 299">
            <a:extLst>
              <a:ext uri="{FF2B5EF4-FFF2-40B4-BE49-F238E27FC236}">
                <a16:creationId xmlns:a16="http://schemas.microsoft.com/office/drawing/2014/main" id="{0B980A76-EE1D-5F5C-E71F-7BFDED3F98DA}"/>
              </a:ext>
            </a:extLst>
          </p:cNvPr>
          <p:cNvSpPr/>
          <p:nvPr/>
        </p:nvSpPr>
        <p:spPr>
          <a:xfrm>
            <a:off x="3782388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타원 299">
            <a:extLst>
              <a:ext uri="{FF2B5EF4-FFF2-40B4-BE49-F238E27FC236}">
                <a16:creationId xmlns:a16="http://schemas.microsoft.com/office/drawing/2014/main" id="{C1C8EAC4-1576-753D-C5CB-D8C7AA77B320}"/>
              </a:ext>
            </a:extLst>
          </p:cNvPr>
          <p:cNvSpPr/>
          <p:nvPr/>
        </p:nvSpPr>
        <p:spPr>
          <a:xfrm>
            <a:off x="3782388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7D44F0C-55EE-A889-FC24-4F5131802FC5}"/>
              </a:ext>
            </a:extLst>
          </p:cNvPr>
          <p:cNvCxnSpPr/>
          <p:nvPr/>
        </p:nvCxnSpPr>
        <p:spPr>
          <a:xfrm>
            <a:off x="4051865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912150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4" name="타원 299">
            <a:extLst>
              <a:ext uri="{FF2B5EF4-FFF2-40B4-BE49-F238E27FC236}">
                <a16:creationId xmlns:a16="http://schemas.microsoft.com/office/drawing/2014/main" id="{73E74280-27CE-6572-4FEB-58734542FCE7}"/>
              </a:ext>
            </a:extLst>
          </p:cNvPr>
          <p:cNvSpPr/>
          <p:nvPr/>
        </p:nvSpPr>
        <p:spPr>
          <a:xfrm>
            <a:off x="4895902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타원 299">
            <a:extLst>
              <a:ext uri="{FF2B5EF4-FFF2-40B4-BE49-F238E27FC236}">
                <a16:creationId xmlns:a16="http://schemas.microsoft.com/office/drawing/2014/main" id="{1ACB0B0D-6981-5F77-4D3B-07E9CC7EE671}"/>
              </a:ext>
            </a:extLst>
          </p:cNvPr>
          <p:cNvSpPr/>
          <p:nvPr/>
        </p:nvSpPr>
        <p:spPr>
          <a:xfrm>
            <a:off x="4895902" y="4237516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타원 299">
            <a:extLst>
              <a:ext uri="{FF2B5EF4-FFF2-40B4-BE49-F238E27FC236}">
                <a16:creationId xmlns:a16="http://schemas.microsoft.com/office/drawing/2014/main" id="{6C5532B3-F992-714D-60DD-C3540C713DA3}"/>
              </a:ext>
            </a:extLst>
          </p:cNvPr>
          <p:cNvSpPr/>
          <p:nvPr/>
        </p:nvSpPr>
        <p:spPr>
          <a:xfrm>
            <a:off x="4895902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6211B1-3B9B-7D4D-BA8E-658D0E677C1F}"/>
              </a:ext>
            </a:extLst>
          </p:cNvPr>
          <p:cNvCxnSpPr/>
          <p:nvPr/>
        </p:nvCxnSpPr>
        <p:spPr>
          <a:xfrm>
            <a:off x="5165379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타원 299">
            <a:extLst>
              <a:ext uri="{FF2B5EF4-FFF2-40B4-BE49-F238E27FC236}">
                <a16:creationId xmlns:a16="http://schemas.microsoft.com/office/drawing/2014/main" id="{55EFD424-7926-20BE-2333-F59DD6E76AC4}"/>
              </a:ext>
            </a:extLst>
          </p:cNvPr>
          <p:cNvSpPr/>
          <p:nvPr/>
        </p:nvSpPr>
        <p:spPr>
          <a:xfrm>
            <a:off x="6009416" y="3574833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타원 299">
            <a:extLst>
              <a:ext uri="{FF2B5EF4-FFF2-40B4-BE49-F238E27FC236}">
                <a16:creationId xmlns:a16="http://schemas.microsoft.com/office/drawing/2014/main" id="{47FEC1FE-15F2-4E31-D1F3-E364557B0147}"/>
              </a:ext>
            </a:extLst>
          </p:cNvPr>
          <p:cNvSpPr/>
          <p:nvPr/>
        </p:nvSpPr>
        <p:spPr>
          <a:xfrm>
            <a:off x="6009416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타원 299">
            <a:extLst>
              <a:ext uri="{FF2B5EF4-FFF2-40B4-BE49-F238E27FC236}">
                <a16:creationId xmlns:a16="http://schemas.microsoft.com/office/drawing/2014/main" id="{7EB7C072-87F8-81BF-C789-F32F4C7AC2CD}"/>
              </a:ext>
            </a:extLst>
          </p:cNvPr>
          <p:cNvSpPr/>
          <p:nvPr/>
        </p:nvSpPr>
        <p:spPr>
          <a:xfrm>
            <a:off x="6009416" y="4900199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384D35D-8642-38DF-AE7D-B0EB0133E909}"/>
              </a:ext>
            </a:extLst>
          </p:cNvPr>
          <p:cNvCxnSpPr/>
          <p:nvPr/>
        </p:nvCxnSpPr>
        <p:spPr>
          <a:xfrm>
            <a:off x="6278893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타원 299">
            <a:extLst>
              <a:ext uri="{FF2B5EF4-FFF2-40B4-BE49-F238E27FC236}">
                <a16:creationId xmlns:a16="http://schemas.microsoft.com/office/drawing/2014/main" id="{05748883-7A30-80D7-4E2E-28B708AB7E0E}"/>
              </a:ext>
            </a:extLst>
          </p:cNvPr>
          <p:cNvSpPr/>
          <p:nvPr/>
        </p:nvSpPr>
        <p:spPr>
          <a:xfrm>
            <a:off x="7122930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타원 299">
            <a:extLst>
              <a:ext uri="{FF2B5EF4-FFF2-40B4-BE49-F238E27FC236}">
                <a16:creationId xmlns:a16="http://schemas.microsoft.com/office/drawing/2014/main" id="{E073C5B8-D66D-3E43-4822-96F19B62CF0B}"/>
              </a:ext>
            </a:extLst>
          </p:cNvPr>
          <p:cNvSpPr/>
          <p:nvPr/>
        </p:nvSpPr>
        <p:spPr>
          <a:xfrm>
            <a:off x="7122930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타원 299">
            <a:extLst>
              <a:ext uri="{FF2B5EF4-FFF2-40B4-BE49-F238E27FC236}">
                <a16:creationId xmlns:a16="http://schemas.microsoft.com/office/drawing/2014/main" id="{7E5A5ED7-7A3A-F8A9-24B8-E055FA77F34B}"/>
              </a:ext>
            </a:extLst>
          </p:cNvPr>
          <p:cNvSpPr/>
          <p:nvPr/>
        </p:nvSpPr>
        <p:spPr>
          <a:xfrm>
            <a:off x="7122930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F37F31-5E47-88B9-E41D-C837F83299FC}"/>
              </a:ext>
            </a:extLst>
          </p:cNvPr>
          <p:cNvCxnSpPr/>
          <p:nvPr/>
        </p:nvCxnSpPr>
        <p:spPr>
          <a:xfrm>
            <a:off x="7392407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96328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398D08-426B-0BC4-E511-2772596F1BB2}"/>
              </a:ext>
            </a:extLst>
          </p:cNvPr>
          <p:cNvSpPr txBox="1"/>
          <p:nvPr/>
        </p:nvSpPr>
        <p:spPr>
          <a:xfrm>
            <a:off x="8390475" y="3628040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2C8682-FC56-2430-DC5D-B0F23C0B00C2}"/>
              </a:ext>
            </a:extLst>
          </p:cNvPr>
          <p:cNvSpPr txBox="1"/>
          <p:nvPr/>
        </p:nvSpPr>
        <p:spPr>
          <a:xfrm>
            <a:off x="8390475" y="4285622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3209F8F-7BE5-823E-2923-C6A823294893}"/>
              </a:ext>
            </a:extLst>
          </p:cNvPr>
          <p:cNvSpPr txBox="1"/>
          <p:nvPr/>
        </p:nvSpPr>
        <p:spPr>
          <a:xfrm>
            <a:off x="8390475" y="4953181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2865978" y="3037311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5A2BA21-A52C-F3CA-FD5B-9BA839B5A872}"/>
              </a:ext>
            </a:extLst>
          </p:cNvPr>
          <p:cNvSpPr txBox="1"/>
          <p:nvPr/>
        </p:nvSpPr>
        <p:spPr>
          <a:xfrm>
            <a:off x="2865978" y="3703356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4D539F8-7EB9-F43B-FD6B-D9A8E853BDB7}"/>
              </a:ext>
            </a:extLst>
          </p:cNvPr>
          <p:cNvSpPr txBox="1"/>
          <p:nvPr/>
        </p:nvSpPr>
        <p:spPr>
          <a:xfrm>
            <a:off x="2865978" y="4369400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83E6D58-916A-4BAC-0242-1DEE8F5BEE4C}"/>
              </a:ext>
            </a:extLst>
          </p:cNvPr>
          <p:cNvSpPr txBox="1"/>
          <p:nvPr/>
        </p:nvSpPr>
        <p:spPr>
          <a:xfrm>
            <a:off x="2865978" y="5024155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C7F4C6D-6442-6A74-4E35-C5472A477842}"/>
              </a:ext>
            </a:extLst>
          </p:cNvPr>
          <p:cNvSpPr txBox="1"/>
          <p:nvPr/>
        </p:nvSpPr>
        <p:spPr>
          <a:xfrm>
            <a:off x="8131704" y="6108110"/>
            <a:ext cx="786919" cy="315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9" name="그룹 835">
            <a:extLst>
              <a:ext uri="{FF2B5EF4-FFF2-40B4-BE49-F238E27FC236}">
                <a16:creationId xmlns:a16="http://schemas.microsoft.com/office/drawing/2014/main" id="{AD89CEF5-B0EC-73D6-A0A7-BB22FE2FB463}"/>
              </a:ext>
            </a:extLst>
          </p:cNvPr>
          <p:cNvGrpSpPr/>
          <p:nvPr/>
        </p:nvGrpSpPr>
        <p:grpSpPr>
          <a:xfrm rot="16200000">
            <a:off x="3779952" y="4380986"/>
            <a:ext cx="564373" cy="268733"/>
            <a:chOff x="5890169" y="4312037"/>
            <a:chExt cx="1895988" cy="1103725"/>
          </a:xfrm>
        </p:grpSpPr>
        <p:grpSp>
          <p:nvGrpSpPr>
            <p:cNvPr id="20" name="그룹 822">
              <a:extLst>
                <a:ext uri="{FF2B5EF4-FFF2-40B4-BE49-F238E27FC236}">
                  <a16:creationId xmlns:a16="http://schemas.microsoft.com/office/drawing/2014/main" id="{8E829146-C669-4C56-078B-405A6EECD7CB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23" name="직선 연결선 771">
                <a:extLst>
                  <a:ext uri="{FF2B5EF4-FFF2-40B4-BE49-F238E27FC236}">
                    <a16:creationId xmlns:a16="http://schemas.microsoft.com/office/drawing/2014/main" id="{5A754324-AE2C-861B-87EE-B7341B2D69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789">
                <a:extLst>
                  <a:ext uri="{FF2B5EF4-FFF2-40B4-BE49-F238E27FC236}">
                    <a16:creationId xmlns:a16="http://schemas.microsoft.com/office/drawing/2014/main" id="{29502131-6DA6-6D0F-BB3C-2C49B90314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792">
                <a:extLst>
                  <a:ext uri="{FF2B5EF4-FFF2-40B4-BE49-F238E27FC236}">
                    <a16:creationId xmlns:a16="http://schemas.microsoft.com/office/drawing/2014/main" id="{ACDC2459-638E-0A3B-360B-5BFE47AB70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807">
                <a:extLst>
                  <a:ext uri="{FF2B5EF4-FFF2-40B4-BE49-F238E27FC236}">
                    <a16:creationId xmlns:a16="http://schemas.microsoft.com/office/drawing/2014/main" id="{EEB135D1-3BFF-F885-50DB-B2502FD7AC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810">
                <a:extLst>
                  <a:ext uri="{FF2B5EF4-FFF2-40B4-BE49-F238E27FC236}">
                    <a16:creationId xmlns:a16="http://schemas.microsoft.com/office/drawing/2014/main" id="{CD669DE3-B894-2A74-EB19-8078BD2344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815">
                <a:extLst>
                  <a:ext uri="{FF2B5EF4-FFF2-40B4-BE49-F238E27FC236}">
                    <a16:creationId xmlns:a16="http://schemas.microsoft.com/office/drawing/2014/main" id="{2D215FBC-CE0B-A1BE-903A-E38D8100F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819">
                <a:extLst>
                  <a:ext uri="{FF2B5EF4-FFF2-40B4-BE49-F238E27FC236}">
                    <a16:creationId xmlns:a16="http://schemas.microsoft.com/office/drawing/2014/main" id="{96367DBE-11AE-9E1C-72C3-123C8D6971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직선 연결선 826">
              <a:extLst>
                <a:ext uri="{FF2B5EF4-FFF2-40B4-BE49-F238E27FC236}">
                  <a16:creationId xmlns:a16="http://schemas.microsoft.com/office/drawing/2014/main" id="{F1C84639-4B7C-1BB1-6650-CA2F9603DCCE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832">
              <a:extLst>
                <a:ext uri="{FF2B5EF4-FFF2-40B4-BE49-F238E27FC236}">
                  <a16:creationId xmlns:a16="http://schemas.microsoft.com/office/drawing/2014/main" id="{1CE68011-83FA-59C5-0ACF-F8115C2C7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그룹 835">
            <a:extLst>
              <a:ext uri="{FF2B5EF4-FFF2-40B4-BE49-F238E27FC236}">
                <a16:creationId xmlns:a16="http://schemas.microsoft.com/office/drawing/2014/main" id="{7CD180E3-1B8A-2589-41F8-B68919444A43}"/>
              </a:ext>
            </a:extLst>
          </p:cNvPr>
          <p:cNvGrpSpPr/>
          <p:nvPr/>
        </p:nvGrpSpPr>
        <p:grpSpPr>
          <a:xfrm rot="16200000">
            <a:off x="3779953" y="5048019"/>
            <a:ext cx="564373" cy="268733"/>
            <a:chOff x="5890169" y="4312037"/>
            <a:chExt cx="1895988" cy="1103725"/>
          </a:xfrm>
        </p:grpSpPr>
        <p:grpSp>
          <p:nvGrpSpPr>
            <p:cNvPr id="36" name="그룹 822">
              <a:extLst>
                <a:ext uri="{FF2B5EF4-FFF2-40B4-BE49-F238E27FC236}">
                  <a16:creationId xmlns:a16="http://schemas.microsoft.com/office/drawing/2014/main" id="{ECC4442C-7A16-F22B-5F96-E22E6C3C84E1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57" name="직선 연결선 771">
                <a:extLst>
                  <a:ext uri="{FF2B5EF4-FFF2-40B4-BE49-F238E27FC236}">
                    <a16:creationId xmlns:a16="http://schemas.microsoft.com/office/drawing/2014/main" id="{A53F2A44-7026-FE2F-3FF3-3CC3D2325D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직선 연결선 789">
                <a:extLst>
                  <a:ext uri="{FF2B5EF4-FFF2-40B4-BE49-F238E27FC236}">
                    <a16:creationId xmlns:a16="http://schemas.microsoft.com/office/drawing/2014/main" id="{2AE31390-2794-688D-9A0F-1DB6DBC73A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직선 연결선 792">
                <a:extLst>
                  <a:ext uri="{FF2B5EF4-FFF2-40B4-BE49-F238E27FC236}">
                    <a16:creationId xmlns:a16="http://schemas.microsoft.com/office/drawing/2014/main" id="{FDF32413-3BEF-3188-142B-CF53C29444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807">
                <a:extLst>
                  <a:ext uri="{FF2B5EF4-FFF2-40B4-BE49-F238E27FC236}">
                    <a16:creationId xmlns:a16="http://schemas.microsoft.com/office/drawing/2014/main" id="{88CAEFD1-A5ED-EBF6-0D0A-77C294109A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810">
                <a:extLst>
                  <a:ext uri="{FF2B5EF4-FFF2-40B4-BE49-F238E27FC236}">
                    <a16:creationId xmlns:a16="http://schemas.microsoft.com/office/drawing/2014/main" id="{DBE19B15-E823-C09E-BC88-AA008D1FFB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815">
                <a:extLst>
                  <a:ext uri="{FF2B5EF4-FFF2-40B4-BE49-F238E27FC236}">
                    <a16:creationId xmlns:a16="http://schemas.microsoft.com/office/drawing/2014/main" id="{2242AAB2-F40B-3985-5BD2-13778A298C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직선 연결선 819">
                <a:extLst>
                  <a:ext uri="{FF2B5EF4-FFF2-40B4-BE49-F238E27FC236}">
                    <a16:creationId xmlns:a16="http://schemas.microsoft.com/office/drawing/2014/main" id="{4391A75B-5D25-CD4E-74F8-3C9CBCAFFD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직선 연결선 826">
              <a:extLst>
                <a:ext uri="{FF2B5EF4-FFF2-40B4-BE49-F238E27FC236}">
                  <a16:creationId xmlns:a16="http://schemas.microsoft.com/office/drawing/2014/main" id="{2B2D7900-E1A2-883A-0BB4-34D054CC18BB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832">
              <a:extLst>
                <a:ext uri="{FF2B5EF4-FFF2-40B4-BE49-F238E27FC236}">
                  <a16:creationId xmlns:a16="http://schemas.microsoft.com/office/drawing/2014/main" id="{FBD45BBD-1B4F-9A3F-17BF-8FA803E292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그룹 835">
            <a:extLst>
              <a:ext uri="{FF2B5EF4-FFF2-40B4-BE49-F238E27FC236}">
                <a16:creationId xmlns:a16="http://schemas.microsoft.com/office/drawing/2014/main" id="{0914AE55-6A16-184B-F9E1-00C62179503E}"/>
              </a:ext>
            </a:extLst>
          </p:cNvPr>
          <p:cNvGrpSpPr/>
          <p:nvPr/>
        </p:nvGrpSpPr>
        <p:grpSpPr>
          <a:xfrm rot="16200000">
            <a:off x="4893255" y="4380986"/>
            <a:ext cx="564373" cy="268733"/>
            <a:chOff x="5890169" y="4312037"/>
            <a:chExt cx="1895988" cy="1103725"/>
          </a:xfrm>
        </p:grpSpPr>
        <p:grpSp>
          <p:nvGrpSpPr>
            <p:cNvPr id="79" name="그룹 822">
              <a:extLst>
                <a:ext uri="{FF2B5EF4-FFF2-40B4-BE49-F238E27FC236}">
                  <a16:creationId xmlns:a16="http://schemas.microsoft.com/office/drawing/2014/main" id="{E2DC8BEF-290E-CEEA-C2D4-6C4336B50ED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90" name="직선 연결선 771">
                <a:extLst>
                  <a:ext uri="{FF2B5EF4-FFF2-40B4-BE49-F238E27FC236}">
                    <a16:creationId xmlns:a16="http://schemas.microsoft.com/office/drawing/2014/main" id="{16E57166-AE89-4621-7DD7-B67FBC8A20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직선 연결선 789">
                <a:extLst>
                  <a:ext uri="{FF2B5EF4-FFF2-40B4-BE49-F238E27FC236}">
                    <a16:creationId xmlns:a16="http://schemas.microsoft.com/office/drawing/2014/main" id="{FE5C0B6B-3072-703C-8991-444DDF9996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직선 연결선 792">
                <a:extLst>
                  <a:ext uri="{FF2B5EF4-FFF2-40B4-BE49-F238E27FC236}">
                    <a16:creationId xmlns:a16="http://schemas.microsoft.com/office/drawing/2014/main" id="{78048EB1-3EAA-7630-473E-291B6FF00E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직선 연결선 807">
                <a:extLst>
                  <a:ext uri="{FF2B5EF4-FFF2-40B4-BE49-F238E27FC236}">
                    <a16:creationId xmlns:a16="http://schemas.microsoft.com/office/drawing/2014/main" id="{6F49C143-2C79-13DA-AAB5-11CE58C982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직선 연결선 810">
                <a:extLst>
                  <a:ext uri="{FF2B5EF4-FFF2-40B4-BE49-F238E27FC236}">
                    <a16:creationId xmlns:a16="http://schemas.microsoft.com/office/drawing/2014/main" id="{802A7C39-85F4-D325-B12A-4BE62C89DD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직선 연결선 815">
                <a:extLst>
                  <a:ext uri="{FF2B5EF4-FFF2-40B4-BE49-F238E27FC236}">
                    <a16:creationId xmlns:a16="http://schemas.microsoft.com/office/drawing/2014/main" id="{2A1F44B3-4AFF-4D90-C44E-D7D9022456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819">
                <a:extLst>
                  <a:ext uri="{FF2B5EF4-FFF2-40B4-BE49-F238E27FC236}">
                    <a16:creationId xmlns:a16="http://schemas.microsoft.com/office/drawing/2014/main" id="{6469F8BA-F6B0-B8A7-249C-40310C66AB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직선 연결선 826">
              <a:extLst>
                <a:ext uri="{FF2B5EF4-FFF2-40B4-BE49-F238E27FC236}">
                  <a16:creationId xmlns:a16="http://schemas.microsoft.com/office/drawing/2014/main" id="{0D720D70-1F6D-925F-2365-3788DDD4FE2D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32">
              <a:extLst>
                <a:ext uri="{FF2B5EF4-FFF2-40B4-BE49-F238E27FC236}">
                  <a16:creationId xmlns:a16="http://schemas.microsoft.com/office/drawing/2014/main" id="{A3387672-D771-3F20-D3DD-F9F7ABB307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그룹 835">
            <a:extLst>
              <a:ext uri="{FF2B5EF4-FFF2-40B4-BE49-F238E27FC236}">
                <a16:creationId xmlns:a16="http://schemas.microsoft.com/office/drawing/2014/main" id="{9A133207-E4C7-6643-D320-25871148867F}"/>
              </a:ext>
            </a:extLst>
          </p:cNvPr>
          <p:cNvGrpSpPr/>
          <p:nvPr/>
        </p:nvGrpSpPr>
        <p:grpSpPr>
          <a:xfrm rot="16200000">
            <a:off x="4893256" y="5048019"/>
            <a:ext cx="564373" cy="268733"/>
            <a:chOff x="5890169" y="4312037"/>
            <a:chExt cx="1895988" cy="1103725"/>
          </a:xfrm>
        </p:grpSpPr>
        <p:grpSp>
          <p:nvGrpSpPr>
            <p:cNvPr id="100" name="그룹 822">
              <a:extLst>
                <a:ext uri="{FF2B5EF4-FFF2-40B4-BE49-F238E27FC236}">
                  <a16:creationId xmlns:a16="http://schemas.microsoft.com/office/drawing/2014/main" id="{1C5B3C2D-7E65-A963-E5C5-B893F8827900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03" name="직선 연결선 771">
                <a:extLst>
                  <a:ext uri="{FF2B5EF4-FFF2-40B4-BE49-F238E27FC236}">
                    <a16:creationId xmlns:a16="http://schemas.microsoft.com/office/drawing/2014/main" id="{CBD2C901-D21E-F47D-A0A2-F488820024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직선 연결선 789">
                <a:extLst>
                  <a:ext uri="{FF2B5EF4-FFF2-40B4-BE49-F238E27FC236}">
                    <a16:creationId xmlns:a16="http://schemas.microsoft.com/office/drawing/2014/main" id="{AD0CEED6-C7A8-F06F-FE12-A15023E8DB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직선 연결선 792">
                <a:extLst>
                  <a:ext uri="{FF2B5EF4-FFF2-40B4-BE49-F238E27FC236}">
                    <a16:creationId xmlns:a16="http://schemas.microsoft.com/office/drawing/2014/main" id="{CABFE938-E117-4702-26E5-4BF99656DD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직선 연결선 807">
                <a:extLst>
                  <a:ext uri="{FF2B5EF4-FFF2-40B4-BE49-F238E27FC236}">
                    <a16:creationId xmlns:a16="http://schemas.microsoft.com/office/drawing/2014/main" id="{739466D6-9E1F-7A04-12C4-4D68DF63D6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직선 연결선 810">
                <a:extLst>
                  <a:ext uri="{FF2B5EF4-FFF2-40B4-BE49-F238E27FC236}">
                    <a16:creationId xmlns:a16="http://schemas.microsoft.com/office/drawing/2014/main" id="{CA30AA69-6A41-6BAA-1844-B59C13F8CF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직선 연결선 815">
                <a:extLst>
                  <a:ext uri="{FF2B5EF4-FFF2-40B4-BE49-F238E27FC236}">
                    <a16:creationId xmlns:a16="http://schemas.microsoft.com/office/drawing/2014/main" id="{8971B133-FC4E-AE01-89B9-1E0431218C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직선 연결선 819">
                <a:extLst>
                  <a:ext uri="{FF2B5EF4-FFF2-40B4-BE49-F238E27FC236}">
                    <a16:creationId xmlns:a16="http://schemas.microsoft.com/office/drawing/2014/main" id="{0902EBD0-C451-30AA-CFF5-3EE723ADFC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직선 연결선 826">
              <a:extLst>
                <a:ext uri="{FF2B5EF4-FFF2-40B4-BE49-F238E27FC236}">
                  <a16:creationId xmlns:a16="http://schemas.microsoft.com/office/drawing/2014/main" id="{7FAFEAF5-F50F-A4D0-7A21-F1FEF11F03FB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연결선 832">
              <a:extLst>
                <a:ext uri="{FF2B5EF4-FFF2-40B4-BE49-F238E27FC236}">
                  <a16:creationId xmlns:a16="http://schemas.microsoft.com/office/drawing/2014/main" id="{C9D80FC4-F80E-4BE0-0CF7-9D16ACB510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그룹 835">
            <a:extLst>
              <a:ext uri="{FF2B5EF4-FFF2-40B4-BE49-F238E27FC236}">
                <a16:creationId xmlns:a16="http://schemas.microsoft.com/office/drawing/2014/main" id="{E2DE9843-11A1-B72C-36ED-1FE88793A7D7}"/>
              </a:ext>
            </a:extLst>
          </p:cNvPr>
          <p:cNvGrpSpPr/>
          <p:nvPr/>
        </p:nvGrpSpPr>
        <p:grpSpPr>
          <a:xfrm rot="16200000">
            <a:off x="6006980" y="4380986"/>
            <a:ext cx="564373" cy="268733"/>
            <a:chOff x="5890169" y="4312037"/>
            <a:chExt cx="1895988" cy="1103725"/>
          </a:xfrm>
        </p:grpSpPr>
        <p:grpSp>
          <p:nvGrpSpPr>
            <p:cNvPr id="111" name="그룹 822">
              <a:extLst>
                <a:ext uri="{FF2B5EF4-FFF2-40B4-BE49-F238E27FC236}">
                  <a16:creationId xmlns:a16="http://schemas.microsoft.com/office/drawing/2014/main" id="{67B0FD71-9C96-60F5-8877-30B2470DD58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14" name="직선 연결선 771">
                <a:extLst>
                  <a:ext uri="{FF2B5EF4-FFF2-40B4-BE49-F238E27FC236}">
                    <a16:creationId xmlns:a16="http://schemas.microsoft.com/office/drawing/2014/main" id="{D3964D48-33AF-B1DE-9969-8CF3B731D6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직선 연결선 789">
                <a:extLst>
                  <a:ext uri="{FF2B5EF4-FFF2-40B4-BE49-F238E27FC236}">
                    <a16:creationId xmlns:a16="http://schemas.microsoft.com/office/drawing/2014/main" id="{FC9F90BD-B033-E238-9758-FD94E737AC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직선 연결선 792">
                <a:extLst>
                  <a:ext uri="{FF2B5EF4-FFF2-40B4-BE49-F238E27FC236}">
                    <a16:creationId xmlns:a16="http://schemas.microsoft.com/office/drawing/2014/main" id="{5BECE959-9F5F-BAFD-B6B4-98FE3A5235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직선 연결선 807">
                <a:extLst>
                  <a:ext uri="{FF2B5EF4-FFF2-40B4-BE49-F238E27FC236}">
                    <a16:creationId xmlns:a16="http://schemas.microsoft.com/office/drawing/2014/main" id="{B18BE5E0-8EEB-4D43-3500-AA6D9DC1DF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직선 연결선 810">
                <a:extLst>
                  <a:ext uri="{FF2B5EF4-FFF2-40B4-BE49-F238E27FC236}">
                    <a16:creationId xmlns:a16="http://schemas.microsoft.com/office/drawing/2014/main" id="{3B7AB53D-1EB8-BA98-4484-EC8A178F21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직선 연결선 815">
                <a:extLst>
                  <a:ext uri="{FF2B5EF4-FFF2-40B4-BE49-F238E27FC236}">
                    <a16:creationId xmlns:a16="http://schemas.microsoft.com/office/drawing/2014/main" id="{37191955-2546-6884-E212-7393210FA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직선 연결선 819">
                <a:extLst>
                  <a:ext uri="{FF2B5EF4-FFF2-40B4-BE49-F238E27FC236}">
                    <a16:creationId xmlns:a16="http://schemas.microsoft.com/office/drawing/2014/main" id="{AF405206-B039-831F-3002-3E802BFEF7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직선 연결선 826">
              <a:extLst>
                <a:ext uri="{FF2B5EF4-FFF2-40B4-BE49-F238E27FC236}">
                  <a16:creationId xmlns:a16="http://schemas.microsoft.com/office/drawing/2014/main" id="{D7552775-FA91-2568-52A4-3D092D2E18F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832">
              <a:extLst>
                <a:ext uri="{FF2B5EF4-FFF2-40B4-BE49-F238E27FC236}">
                  <a16:creationId xmlns:a16="http://schemas.microsoft.com/office/drawing/2014/main" id="{5D9C5420-0640-8924-8017-7D7C94306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그룹 835">
            <a:extLst>
              <a:ext uri="{FF2B5EF4-FFF2-40B4-BE49-F238E27FC236}">
                <a16:creationId xmlns:a16="http://schemas.microsoft.com/office/drawing/2014/main" id="{46F06E68-A4D3-1E29-B631-77531C389F37}"/>
              </a:ext>
            </a:extLst>
          </p:cNvPr>
          <p:cNvGrpSpPr/>
          <p:nvPr/>
        </p:nvGrpSpPr>
        <p:grpSpPr>
          <a:xfrm rot="16200000">
            <a:off x="6006981" y="5048019"/>
            <a:ext cx="564373" cy="268733"/>
            <a:chOff x="5890169" y="4312037"/>
            <a:chExt cx="1895988" cy="1103725"/>
          </a:xfrm>
        </p:grpSpPr>
        <p:grpSp>
          <p:nvGrpSpPr>
            <p:cNvPr id="122" name="그룹 822">
              <a:extLst>
                <a:ext uri="{FF2B5EF4-FFF2-40B4-BE49-F238E27FC236}">
                  <a16:creationId xmlns:a16="http://schemas.microsoft.com/office/drawing/2014/main" id="{4E1C80F3-56B0-E94D-2AF2-B4296032C0D7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25" name="직선 연결선 771">
                <a:extLst>
                  <a:ext uri="{FF2B5EF4-FFF2-40B4-BE49-F238E27FC236}">
                    <a16:creationId xmlns:a16="http://schemas.microsoft.com/office/drawing/2014/main" id="{56472CE2-E17B-E0AD-132B-B810780870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직선 연결선 789">
                <a:extLst>
                  <a:ext uri="{FF2B5EF4-FFF2-40B4-BE49-F238E27FC236}">
                    <a16:creationId xmlns:a16="http://schemas.microsoft.com/office/drawing/2014/main" id="{5D061D8C-AFBA-BE3D-7F94-8AFA7F7632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직선 연결선 792">
                <a:extLst>
                  <a:ext uri="{FF2B5EF4-FFF2-40B4-BE49-F238E27FC236}">
                    <a16:creationId xmlns:a16="http://schemas.microsoft.com/office/drawing/2014/main" id="{33846EE5-4EE4-CC6D-F181-8ACB111A20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직선 연결선 807">
                <a:extLst>
                  <a:ext uri="{FF2B5EF4-FFF2-40B4-BE49-F238E27FC236}">
                    <a16:creationId xmlns:a16="http://schemas.microsoft.com/office/drawing/2014/main" id="{79026406-EEB7-C1B6-3937-3592D4643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직선 연결선 810">
                <a:extLst>
                  <a:ext uri="{FF2B5EF4-FFF2-40B4-BE49-F238E27FC236}">
                    <a16:creationId xmlns:a16="http://schemas.microsoft.com/office/drawing/2014/main" id="{81395FAA-5370-B2C9-3F9C-FC72D2D858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직선 연결선 815">
                <a:extLst>
                  <a:ext uri="{FF2B5EF4-FFF2-40B4-BE49-F238E27FC236}">
                    <a16:creationId xmlns:a16="http://schemas.microsoft.com/office/drawing/2014/main" id="{3806A183-4C5D-6E8D-97F1-ADCD0637E4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직선 연결선 819">
                <a:extLst>
                  <a:ext uri="{FF2B5EF4-FFF2-40B4-BE49-F238E27FC236}">
                    <a16:creationId xmlns:a16="http://schemas.microsoft.com/office/drawing/2014/main" id="{932D1442-8E11-B6B1-230B-32D3C8615C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직선 연결선 826">
              <a:extLst>
                <a:ext uri="{FF2B5EF4-FFF2-40B4-BE49-F238E27FC236}">
                  <a16:creationId xmlns:a16="http://schemas.microsoft.com/office/drawing/2014/main" id="{BE4AC356-3A57-A5D9-5E8C-14A0181F9A16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832">
              <a:extLst>
                <a:ext uri="{FF2B5EF4-FFF2-40B4-BE49-F238E27FC236}">
                  <a16:creationId xmlns:a16="http://schemas.microsoft.com/office/drawing/2014/main" id="{21F6AFD1-4707-F432-BE32-FEBDEB6FE4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그룹 835">
            <a:extLst>
              <a:ext uri="{FF2B5EF4-FFF2-40B4-BE49-F238E27FC236}">
                <a16:creationId xmlns:a16="http://schemas.microsoft.com/office/drawing/2014/main" id="{1BF5A43A-17DF-637B-FADC-39781538C6C0}"/>
              </a:ext>
            </a:extLst>
          </p:cNvPr>
          <p:cNvGrpSpPr/>
          <p:nvPr/>
        </p:nvGrpSpPr>
        <p:grpSpPr>
          <a:xfrm rot="16200000">
            <a:off x="7120494" y="4380986"/>
            <a:ext cx="564373" cy="268733"/>
            <a:chOff x="5890169" y="4312037"/>
            <a:chExt cx="1895988" cy="1103725"/>
          </a:xfrm>
        </p:grpSpPr>
        <p:grpSp>
          <p:nvGrpSpPr>
            <p:cNvPr id="133" name="그룹 822">
              <a:extLst>
                <a:ext uri="{FF2B5EF4-FFF2-40B4-BE49-F238E27FC236}">
                  <a16:creationId xmlns:a16="http://schemas.microsoft.com/office/drawing/2014/main" id="{79274270-930E-A63A-45A1-75B1D628A402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36" name="직선 연결선 771">
                <a:extLst>
                  <a:ext uri="{FF2B5EF4-FFF2-40B4-BE49-F238E27FC236}">
                    <a16:creationId xmlns:a16="http://schemas.microsoft.com/office/drawing/2014/main" id="{34672CA8-1EEF-0C00-B9CC-A68DEFB104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직선 연결선 789">
                <a:extLst>
                  <a:ext uri="{FF2B5EF4-FFF2-40B4-BE49-F238E27FC236}">
                    <a16:creationId xmlns:a16="http://schemas.microsoft.com/office/drawing/2014/main" id="{EA15D5AC-7B24-9276-B617-D68B7791F7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직선 연결선 792">
                <a:extLst>
                  <a:ext uri="{FF2B5EF4-FFF2-40B4-BE49-F238E27FC236}">
                    <a16:creationId xmlns:a16="http://schemas.microsoft.com/office/drawing/2014/main" id="{6DD1EEA3-9B7A-3CD2-6E46-E654B119D8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직선 연결선 807">
                <a:extLst>
                  <a:ext uri="{FF2B5EF4-FFF2-40B4-BE49-F238E27FC236}">
                    <a16:creationId xmlns:a16="http://schemas.microsoft.com/office/drawing/2014/main" id="{E227C1E6-1AC3-71A4-761A-FD06198F1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직선 연결선 810">
                <a:extLst>
                  <a:ext uri="{FF2B5EF4-FFF2-40B4-BE49-F238E27FC236}">
                    <a16:creationId xmlns:a16="http://schemas.microsoft.com/office/drawing/2014/main" id="{DF1D6C90-E511-BC55-B217-2EEC4CD2B3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직선 연결선 815">
                <a:extLst>
                  <a:ext uri="{FF2B5EF4-FFF2-40B4-BE49-F238E27FC236}">
                    <a16:creationId xmlns:a16="http://schemas.microsoft.com/office/drawing/2014/main" id="{E6874B1F-59D1-7760-57EC-DD8F21C0D4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직선 연결선 819">
                <a:extLst>
                  <a:ext uri="{FF2B5EF4-FFF2-40B4-BE49-F238E27FC236}">
                    <a16:creationId xmlns:a16="http://schemas.microsoft.com/office/drawing/2014/main" id="{01161A12-F6E3-55A0-5A12-F19083E37C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직선 연결선 826">
              <a:extLst>
                <a:ext uri="{FF2B5EF4-FFF2-40B4-BE49-F238E27FC236}">
                  <a16:creationId xmlns:a16="http://schemas.microsoft.com/office/drawing/2014/main" id="{85CDB2E5-4914-8F24-B835-5E9F3EAD22F2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연결선 832">
              <a:extLst>
                <a:ext uri="{FF2B5EF4-FFF2-40B4-BE49-F238E27FC236}">
                  <a16:creationId xmlns:a16="http://schemas.microsoft.com/office/drawing/2014/main" id="{3032E4D8-1818-D24A-7685-0F925B8774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그룹 835">
            <a:extLst>
              <a:ext uri="{FF2B5EF4-FFF2-40B4-BE49-F238E27FC236}">
                <a16:creationId xmlns:a16="http://schemas.microsoft.com/office/drawing/2014/main" id="{1B63DB89-B2C0-F8FF-C54A-3B445F5441D8}"/>
              </a:ext>
            </a:extLst>
          </p:cNvPr>
          <p:cNvGrpSpPr/>
          <p:nvPr/>
        </p:nvGrpSpPr>
        <p:grpSpPr>
          <a:xfrm rot="16200000">
            <a:off x="7120495" y="5048019"/>
            <a:ext cx="564373" cy="268733"/>
            <a:chOff x="5890169" y="4312037"/>
            <a:chExt cx="1895988" cy="1103725"/>
          </a:xfrm>
        </p:grpSpPr>
        <p:grpSp>
          <p:nvGrpSpPr>
            <p:cNvPr id="144" name="그룹 822">
              <a:extLst>
                <a:ext uri="{FF2B5EF4-FFF2-40B4-BE49-F238E27FC236}">
                  <a16:creationId xmlns:a16="http://schemas.microsoft.com/office/drawing/2014/main" id="{82C314C4-E967-C2CE-1A40-96DD0609CA44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47" name="직선 연결선 771">
                <a:extLst>
                  <a:ext uri="{FF2B5EF4-FFF2-40B4-BE49-F238E27FC236}">
                    <a16:creationId xmlns:a16="http://schemas.microsoft.com/office/drawing/2014/main" id="{8BC0464A-3224-FE23-A865-C9B7163350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직선 연결선 789">
                <a:extLst>
                  <a:ext uri="{FF2B5EF4-FFF2-40B4-BE49-F238E27FC236}">
                    <a16:creationId xmlns:a16="http://schemas.microsoft.com/office/drawing/2014/main" id="{F53CDD37-E834-BE1F-6B91-E6B19AF3B0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직선 연결선 792">
                <a:extLst>
                  <a:ext uri="{FF2B5EF4-FFF2-40B4-BE49-F238E27FC236}">
                    <a16:creationId xmlns:a16="http://schemas.microsoft.com/office/drawing/2014/main" id="{9F8C6A34-D777-39A7-B81A-68F94AC7A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직선 연결선 807">
                <a:extLst>
                  <a:ext uri="{FF2B5EF4-FFF2-40B4-BE49-F238E27FC236}">
                    <a16:creationId xmlns:a16="http://schemas.microsoft.com/office/drawing/2014/main" id="{4BCDB7BD-877C-EDB7-4B96-32548C16A3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직선 연결선 810">
                <a:extLst>
                  <a:ext uri="{FF2B5EF4-FFF2-40B4-BE49-F238E27FC236}">
                    <a16:creationId xmlns:a16="http://schemas.microsoft.com/office/drawing/2014/main" id="{8365F89A-001A-6260-DEFC-CB8788DD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직선 연결선 815">
                <a:extLst>
                  <a:ext uri="{FF2B5EF4-FFF2-40B4-BE49-F238E27FC236}">
                    <a16:creationId xmlns:a16="http://schemas.microsoft.com/office/drawing/2014/main" id="{BF87F730-2A0B-50D4-6EF8-3BE57FEECD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직선 연결선 819">
                <a:extLst>
                  <a:ext uri="{FF2B5EF4-FFF2-40B4-BE49-F238E27FC236}">
                    <a16:creationId xmlns:a16="http://schemas.microsoft.com/office/drawing/2014/main" id="{2DF7A94E-F48A-16A3-4703-4BC229F2CB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5" name="직선 연결선 826">
              <a:extLst>
                <a:ext uri="{FF2B5EF4-FFF2-40B4-BE49-F238E27FC236}">
                  <a16:creationId xmlns:a16="http://schemas.microsoft.com/office/drawing/2014/main" id="{EBD2A457-ABA1-4356-D024-3E0793D8377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직선 연결선 832">
              <a:extLst>
                <a:ext uri="{FF2B5EF4-FFF2-40B4-BE49-F238E27FC236}">
                  <a16:creationId xmlns:a16="http://schemas.microsoft.com/office/drawing/2014/main" id="{2BA59ECA-CAAE-307D-DB67-89EEB7ABF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12B72724-4EA2-9A0D-C907-57A087EA1953}"/>
              </a:ext>
            </a:extLst>
          </p:cNvPr>
          <p:cNvSpPr txBox="1"/>
          <p:nvPr/>
        </p:nvSpPr>
        <p:spPr>
          <a:xfrm>
            <a:off x="-134226" y="4845554"/>
            <a:ext cx="3287156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Non-Target Cells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as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resistors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endParaRPr kumimoji="0" lang="en-US" altLang="ko-KR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56" name="Left Brace 155">
            <a:extLst>
              <a:ext uri="{FF2B5EF4-FFF2-40B4-BE49-F238E27FC236}">
                <a16:creationId xmlns:a16="http://schemas.microsoft.com/office/drawing/2014/main" id="{09D5E1C1-2363-FE8D-13A1-B404927BAE95}"/>
              </a:ext>
            </a:extLst>
          </p:cNvPr>
          <p:cNvSpPr/>
          <p:nvPr/>
        </p:nvSpPr>
        <p:spPr>
          <a:xfrm>
            <a:off x="2634768" y="4285622"/>
            <a:ext cx="323170" cy="1952826"/>
          </a:xfrm>
          <a:prstGeom prst="leftBrace">
            <a:avLst>
              <a:gd name="adj1" fmla="val 52841"/>
              <a:gd name="adj2" fmla="val 5404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96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640960" cy="1752600"/>
          </a:xfrm>
        </p:spPr>
        <p:txBody>
          <a:bodyPr/>
          <a:lstStyle/>
          <a:p>
            <a:pPr algn="ctr"/>
            <a:r>
              <a:rPr lang="en-US" sz="5800" dirty="0"/>
              <a:t>Storage-Centric Computing:</a:t>
            </a:r>
            <a:br>
              <a:rPr lang="en-US" sz="5800" dirty="0"/>
            </a:br>
            <a:r>
              <a:rPr lang="en-US" sz="5800" dirty="0"/>
              <a:t>Two Types</a:t>
            </a:r>
            <a:endParaRPr lang="en-US" sz="5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84712"/>
            <a:ext cx="7848600" cy="1752600"/>
          </a:xfrm>
        </p:spPr>
        <p:txBody>
          <a:bodyPr/>
          <a:lstStyle/>
          <a:p>
            <a:pPr algn="l"/>
            <a:r>
              <a:rPr lang="en-US" sz="3600" dirty="0"/>
              <a:t>1. Processing</a:t>
            </a:r>
            <a:r>
              <a:rPr lang="de-DE" sz="3600" dirty="0"/>
              <a:t> </a:t>
            </a:r>
            <a:r>
              <a:rPr lang="en-US" sz="3600" dirty="0"/>
              <a:t>near Storage</a:t>
            </a:r>
          </a:p>
          <a:p>
            <a:pPr algn="l"/>
            <a:r>
              <a:rPr lang="en-US" sz="3600" dirty="0">
                <a:solidFill>
                  <a:srgbClr val="0000FF"/>
                </a:solidFill>
              </a:rPr>
              <a:t>2. Processing using 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CAD05-5F98-C240-A41D-E171A63049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499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Intra-Block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 the same block</a:t>
            </a:r>
            <a:endParaRPr lang="en-IN" dirty="0">
              <a:solidFill>
                <a:schemeClr val="accent5">
                  <a:lumMod val="75000"/>
                </a:schemeClr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Bitwise AND </a:t>
            </a:r>
            <a:r>
              <a:rPr lang="en-CH" dirty="0">
                <a:ea typeface="Cambria" panose="02040503050406030204" pitchFamily="18" charset="0"/>
              </a:rPr>
              <a:t>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3883465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4826338-1836-E9D3-34FB-562D0F2D1798}"/>
              </a:ext>
            </a:extLst>
          </p:cNvPr>
          <p:cNvGrpSpPr/>
          <p:nvPr/>
        </p:nvGrpSpPr>
        <p:grpSpPr>
          <a:xfrm>
            <a:off x="4062140" y="2665066"/>
            <a:ext cx="3340542" cy="3358061"/>
            <a:chOff x="1860807" y="2641375"/>
            <a:chExt cx="3340542" cy="360138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724D90A-0311-AEA2-1170-457439DAD591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7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B35EC1-7B4A-6D79-0B81-642967EA2EE0}"/>
                </a:ext>
              </a:extLst>
            </p:cNvPr>
            <p:cNvCxnSpPr>
              <a:cxnSpLocks/>
            </p:cNvCxnSpPr>
            <p:nvPr/>
          </p:nvCxnSpPr>
          <p:spPr>
            <a:xfrm>
              <a:off x="2974321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777A01-4123-7FB2-8115-CE4ACED06054}"/>
                </a:ext>
              </a:extLst>
            </p:cNvPr>
            <p:cNvCxnSpPr>
              <a:cxnSpLocks/>
            </p:cNvCxnSpPr>
            <p:nvPr/>
          </p:nvCxnSpPr>
          <p:spPr>
            <a:xfrm>
              <a:off x="4087835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FB8FA4F-1E88-07F2-27EF-7581CB101D83}"/>
                </a:ext>
              </a:extLst>
            </p:cNvPr>
            <p:cNvCxnSpPr>
              <a:cxnSpLocks/>
            </p:cNvCxnSpPr>
            <p:nvPr/>
          </p:nvCxnSpPr>
          <p:spPr>
            <a:xfrm>
              <a:off x="5201349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657F400-371E-5409-CC86-6FC3A1E88181}"/>
              </a:ext>
            </a:extLst>
          </p:cNvPr>
          <p:cNvGrpSpPr/>
          <p:nvPr/>
        </p:nvGrpSpPr>
        <p:grpSpPr>
          <a:xfrm>
            <a:off x="4640972" y="2450831"/>
            <a:ext cx="3350590" cy="3572296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6AC0E1-C3A2-6F50-4F1C-1838AAAA526A}"/>
              </a:ext>
            </a:extLst>
          </p:cNvPr>
          <p:cNvGrpSpPr/>
          <p:nvPr/>
        </p:nvGrpSpPr>
        <p:grpSpPr>
          <a:xfrm>
            <a:off x="3382115" y="3191198"/>
            <a:ext cx="5014215" cy="1988051"/>
            <a:chOff x="1422400" y="2671909"/>
            <a:chExt cx="6166530" cy="198805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54D0EED-F7AE-3399-A35F-5DD2E5791B55}"/>
                </a:ext>
              </a:extLst>
            </p:cNvPr>
            <p:cNvGrpSpPr/>
            <p:nvPr/>
          </p:nvGrpSpPr>
          <p:grpSpPr>
            <a:xfrm>
              <a:off x="1422400" y="2671909"/>
              <a:ext cx="6166530" cy="2"/>
              <a:chOff x="1231585" y="2671909"/>
              <a:chExt cx="6166530" cy="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48B26F0-2159-FDD5-0EA3-2B0DA8F745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B8B2E45-E111-E123-066A-8979B261CD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1422400" y="3334592"/>
              <a:ext cx="6166530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93B1098-869E-2FDF-5816-DC9857BD52A9}"/>
                </a:ext>
              </a:extLst>
            </p:cNvPr>
            <p:cNvGrpSpPr/>
            <p:nvPr/>
          </p:nvGrpSpPr>
          <p:grpSpPr>
            <a:xfrm>
              <a:off x="1422400" y="3997275"/>
              <a:ext cx="6166530" cy="2"/>
              <a:chOff x="1231585" y="2671909"/>
              <a:chExt cx="6166530" cy="2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941D14D-8737-D6E2-998D-FF3894B4B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25CD21B-B3C7-26DA-0143-9D68215D5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C808435-2C78-1605-4BE9-904EF4B89982}"/>
                </a:ext>
              </a:extLst>
            </p:cNvPr>
            <p:cNvGrpSpPr/>
            <p:nvPr/>
          </p:nvGrpSpPr>
          <p:grpSpPr>
            <a:xfrm>
              <a:off x="1422400" y="4659958"/>
              <a:ext cx="6166530" cy="2"/>
              <a:chOff x="1231585" y="2671909"/>
              <a:chExt cx="6166530" cy="2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01BF65E-5226-DA67-1929-EB5926854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04113FB-9206-A9CB-0E30-C87332D2B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91215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7" name="타원 299">
            <a:extLst>
              <a:ext uri="{FF2B5EF4-FFF2-40B4-BE49-F238E27FC236}">
                <a16:creationId xmlns:a16="http://schemas.microsoft.com/office/drawing/2014/main" id="{E0B2046C-3EF6-C78D-56E7-5C2ACB38D989}"/>
              </a:ext>
            </a:extLst>
          </p:cNvPr>
          <p:cNvSpPr/>
          <p:nvPr/>
        </p:nvSpPr>
        <p:spPr>
          <a:xfrm>
            <a:off x="3779881" y="357483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8" name="타원 299">
            <a:extLst>
              <a:ext uri="{FF2B5EF4-FFF2-40B4-BE49-F238E27FC236}">
                <a16:creationId xmlns:a16="http://schemas.microsoft.com/office/drawing/2014/main" id="{0B980A76-EE1D-5F5C-E71F-7BFDED3F98DA}"/>
              </a:ext>
            </a:extLst>
          </p:cNvPr>
          <p:cNvSpPr/>
          <p:nvPr/>
        </p:nvSpPr>
        <p:spPr>
          <a:xfrm>
            <a:off x="3782388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타원 299">
            <a:extLst>
              <a:ext uri="{FF2B5EF4-FFF2-40B4-BE49-F238E27FC236}">
                <a16:creationId xmlns:a16="http://schemas.microsoft.com/office/drawing/2014/main" id="{C1C8EAC4-1576-753D-C5CB-D8C7AA77B320}"/>
              </a:ext>
            </a:extLst>
          </p:cNvPr>
          <p:cNvSpPr/>
          <p:nvPr/>
        </p:nvSpPr>
        <p:spPr>
          <a:xfrm>
            <a:off x="3782388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7D44F0C-55EE-A889-FC24-4F5131802FC5}"/>
              </a:ext>
            </a:extLst>
          </p:cNvPr>
          <p:cNvCxnSpPr/>
          <p:nvPr/>
        </p:nvCxnSpPr>
        <p:spPr>
          <a:xfrm>
            <a:off x="4051865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91215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4" name="타원 299">
            <a:extLst>
              <a:ext uri="{FF2B5EF4-FFF2-40B4-BE49-F238E27FC236}">
                <a16:creationId xmlns:a16="http://schemas.microsoft.com/office/drawing/2014/main" id="{73E74280-27CE-6572-4FEB-58734542FCE7}"/>
              </a:ext>
            </a:extLst>
          </p:cNvPr>
          <p:cNvSpPr/>
          <p:nvPr/>
        </p:nvSpPr>
        <p:spPr>
          <a:xfrm>
            <a:off x="4895902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타원 299">
            <a:extLst>
              <a:ext uri="{FF2B5EF4-FFF2-40B4-BE49-F238E27FC236}">
                <a16:creationId xmlns:a16="http://schemas.microsoft.com/office/drawing/2014/main" id="{1ACB0B0D-6981-5F77-4D3B-07E9CC7EE671}"/>
              </a:ext>
            </a:extLst>
          </p:cNvPr>
          <p:cNvSpPr/>
          <p:nvPr/>
        </p:nvSpPr>
        <p:spPr>
          <a:xfrm>
            <a:off x="4895902" y="4237516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타원 299">
            <a:extLst>
              <a:ext uri="{FF2B5EF4-FFF2-40B4-BE49-F238E27FC236}">
                <a16:creationId xmlns:a16="http://schemas.microsoft.com/office/drawing/2014/main" id="{6C5532B3-F992-714D-60DD-C3540C713DA3}"/>
              </a:ext>
            </a:extLst>
          </p:cNvPr>
          <p:cNvSpPr/>
          <p:nvPr/>
        </p:nvSpPr>
        <p:spPr>
          <a:xfrm>
            <a:off x="4895902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6211B1-3B9B-7D4D-BA8E-658D0E677C1F}"/>
              </a:ext>
            </a:extLst>
          </p:cNvPr>
          <p:cNvCxnSpPr/>
          <p:nvPr/>
        </p:nvCxnSpPr>
        <p:spPr>
          <a:xfrm>
            <a:off x="5165379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타원 299">
            <a:extLst>
              <a:ext uri="{FF2B5EF4-FFF2-40B4-BE49-F238E27FC236}">
                <a16:creationId xmlns:a16="http://schemas.microsoft.com/office/drawing/2014/main" id="{55EFD424-7926-20BE-2333-F59DD6E76AC4}"/>
              </a:ext>
            </a:extLst>
          </p:cNvPr>
          <p:cNvSpPr/>
          <p:nvPr/>
        </p:nvSpPr>
        <p:spPr>
          <a:xfrm>
            <a:off x="6009416" y="357483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타원 299">
            <a:extLst>
              <a:ext uri="{FF2B5EF4-FFF2-40B4-BE49-F238E27FC236}">
                <a16:creationId xmlns:a16="http://schemas.microsoft.com/office/drawing/2014/main" id="{47FEC1FE-15F2-4E31-D1F3-E364557B0147}"/>
              </a:ext>
            </a:extLst>
          </p:cNvPr>
          <p:cNvSpPr/>
          <p:nvPr/>
        </p:nvSpPr>
        <p:spPr>
          <a:xfrm>
            <a:off x="6009416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타원 299">
            <a:extLst>
              <a:ext uri="{FF2B5EF4-FFF2-40B4-BE49-F238E27FC236}">
                <a16:creationId xmlns:a16="http://schemas.microsoft.com/office/drawing/2014/main" id="{7EB7C072-87F8-81BF-C789-F32F4C7AC2CD}"/>
              </a:ext>
            </a:extLst>
          </p:cNvPr>
          <p:cNvSpPr/>
          <p:nvPr/>
        </p:nvSpPr>
        <p:spPr>
          <a:xfrm>
            <a:off x="6009416" y="4900199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384D35D-8642-38DF-AE7D-B0EB0133E909}"/>
              </a:ext>
            </a:extLst>
          </p:cNvPr>
          <p:cNvCxnSpPr/>
          <p:nvPr/>
        </p:nvCxnSpPr>
        <p:spPr>
          <a:xfrm>
            <a:off x="6278893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타원 299">
            <a:extLst>
              <a:ext uri="{FF2B5EF4-FFF2-40B4-BE49-F238E27FC236}">
                <a16:creationId xmlns:a16="http://schemas.microsoft.com/office/drawing/2014/main" id="{05748883-7A30-80D7-4E2E-28B708AB7E0E}"/>
              </a:ext>
            </a:extLst>
          </p:cNvPr>
          <p:cNvSpPr/>
          <p:nvPr/>
        </p:nvSpPr>
        <p:spPr>
          <a:xfrm>
            <a:off x="7122930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타원 299">
            <a:extLst>
              <a:ext uri="{FF2B5EF4-FFF2-40B4-BE49-F238E27FC236}">
                <a16:creationId xmlns:a16="http://schemas.microsoft.com/office/drawing/2014/main" id="{E073C5B8-D66D-3E43-4822-96F19B62CF0B}"/>
              </a:ext>
            </a:extLst>
          </p:cNvPr>
          <p:cNvSpPr/>
          <p:nvPr/>
        </p:nvSpPr>
        <p:spPr>
          <a:xfrm>
            <a:off x="7122930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타원 299">
            <a:extLst>
              <a:ext uri="{FF2B5EF4-FFF2-40B4-BE49-F238E27FC236}">
                <a16:creationId xmlns:a16="http://schemas.microsoft.com/office/drawing/2014/main" id="{7E5A5ED7-7A3A-F8A9-24B8-E055FA77F34B}"/>
              </a:ext>
            </a:extLst>
          </p:cNvPr>
          <p:cNvSpPr/>
          <p:nvPr/>
        </p:nvSpPr>
        <p:spPr>
          <a:xfrm>
            <a:off x="7122930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F37F31-5E47-88B9-E41D-C837F83299FC}"/>
              </a:ext>
            </a:extLst>
          </p:cNvPr>
          <p:cNvCxnSpPr/>
          <p:nvPr/>
        </p:nvCxnSpPr>
        <p:spPr>
          <a:xfrm>
            <a:off x="7392407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96328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398D08-426B-0BC4-E511-2772596F1BB2}"/>
              </a:ext>
            </a:extLst>
          </p:cNvPr>
          <p:cNvSpPr txBox="1"/>
          <p:nvPr/>
        </p:nvSpPr>
        <p:spPr>
          <a:xfrm>
            <a:off x="8390475" y="3628040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2C8682-FC56-2430-DC5D-B0F23C0B00C2}"/>
              </a:ext>
            </a:extLst>
          </p:cNvPr>
          <p:cNvSpPr txBox="1"/>
          <p:nvPr/>
        </p:nvSpPr>
        <p:spPr>
          <a:xfrm>
            <a:off x="8390475" y="4285622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3209F8F-7BE5-823E-2923-C6A823294893}"/>
              </a:ext>
            </a:extLst>
          </p:cNvPr>
          <p:cNvSpPr txBox="1"/>
          <p:nvPr/>
        </p:nvSpPr>
        <p:spPr>
          <a:xfrm>
            <a:off x="8390475" y="4953181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2865978" y="3037311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5A2BA21-A52C-F3CA-FD5B-9BA839B5A872}"/>
              </a:ext>
            </a:extLst>
          </p:cNvPr>
          <p:cNvSpPr txBox="1"/>
          <p:nvPr/>
        </p:nvSpPr>
        <p:spPr>
          <a:xfrm>
            <a:off x="2865978" y="3703356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4D539F8-7EB9-F43B-FD6B-D9A8E853BDB7}"/>
              </a:ext>
            </a:extLst>
          </p:cNvPr>
          <p:cNvSpPr txBox="1"/>
          <p:nvPr/>
        </p:nvSpPr>
        <p:spPr>
          <a:xfrm>
            <a:off x="2865978" y="4369400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83E6D58-916A-4BAC-0242-1DEE8F5BEE4C}"/>
              </a:ext>
            </a:extLst>
          </p:cNvPr>
          <p:cNvSpPr txBox="1"/>
          <p:nvPr/>
        </p:nvSpPr>
        <p:spPr>
          <a:xfrm>
            <a:off x="2865978" y="5024155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618AE8-3120-BE5C-51F0-38D686073E21}"/>
              </a:ext>
            </a:extLst>
          </p:cNvPr>
          <p:cNvSpPr txBox="1"/>
          <p:nvPr/>
        </p:nvSpPr>
        <p:spPr>
          <a:xfrm>
            <a:off x="-134226" y="4845554"/>
            <a:ext cx="3287156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Non-Target Cells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as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resistors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endParaRPr kumimoji="0" lang="en-US" altLang="ko-KR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72C04B55-942E-9A2F-E40F-BE9D3B67F4EC}"/>
              </a:ext>
            </a:extLst>
          </p:cNvPr>
          <p:cNvSpPr/>
          <p:nvPr/>
        </p:nvSpPr>
        <p:spPr>
          <a:xfrm>
            <a:off x="2634768" y="4285622"/>
            <a:ext cx="323170" cy="1952826"/>
          </a:xfrm>
          <a:prstGeom prst="leftBrace">
            <a:avLst>
              <a:gd name="adj1" fmla="val 52841"/>
              <a:gd name="adj2" fmla="val 5404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그룹 835">
            <a:extLst>
              <a:ext uri="{FF2B5EF4-FFF2-40B4-BE49-F238E27FC236}">
                <a16:creationId xmlns:a16="http://schemas.microsoft.com/office/drawing/2014/main" id="{AD89CEF5-B0EC-73D6-A0A7-BB22FE2FB463}"/>
              </a:ext>
            </a:extLst>
          </p:cNvPr>
          <p:cNvGrpSpPr/>
          <p:nvPr/>
        </p:nvGrpSpPr>
        <p:grpSpPr>
          <a:xfrm rot="16200000">
            <a:off x="3779952" y="4380986"/>
            <a:ext cx="564373" cy="268733"/>
            <a:chOff x="5890169" y="4312037"/>
            <a:chExt cx="1895988" cy="1103725"/>
          </a:xfrm>
        </p:grpSpPr>
        <p:grpSp>
          <p:nvGrpSpPr>
            <p:cNvPr id="20" name="그룹 822">
              <a:extLst>
                <a:ext uri="{FF2B5EF4-FFF2-40B4-BE49-F238E27FC236}">
                  <a16:creationId xmlns:a16="http://schemas.microsoft.com/office/drawing/2014/main" id="{8E829146-C669-4C56-078B-405A6EECD7CB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23" name="직선 연결선 771">
                <a:extLst>
                  <a:ext uri="{FF2B5EF4-FFF2-40B4-BE49-F238E27FC236}">
                    <a16:creationId xmlns:a16="http://schemas.microsoft.com/office/drawing/2014/main" id="{5A754324-AE2C-861B-87EE-B7341B2D69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789">
                <a:extLst>
                  <a:ext uri="{FF2B5EF4-FFF2-40B4-BE49-F238E27FC236}">
                    <a16:creationId xmlns:a16="http://schemas.microsoft.com/office/drawing/2014/main" id="{29502131-6DA6-6D0F-BB3C-2C49B90314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792">
                <a:extLst>
                  <a:ext uri="{FF2B5EF4-FFF2-40B4-BE49-F238E27FC236}">
                    <a16:creationId xmlns:a16="http://schemas.microsoft.com/office/drawing/2014/main" id="{ACDC2459-638E-0A3B-360B-5BFE47AB70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807">
                <a:extLst>
                  <a:ext uri="{FF2B5EF4-FFF2-40B4-BE49-F238E27FC236}">
                    <a16:creationId xmlns:a16="http://schemas.microsoft.com/office/drawing/2014/main" id="{EEB135D1-3BFF-F885-50DB-B2502FD7AC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810">
                <a:extLst>
                  <a:ext uri="{FF2B5EF4-FFF2-40B4-BE49-F238E27FC236}">
                    <a16:creationId xmlns:a16="http://schemas.microsoft.com/office/drawing/2014/main" id="{CD669DE3-B894-2A74-EB19-8078BD2344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815">
                <a:extLst>
                  <a:ext uri="{FF2B5EF4-FFF2-40B4-BE49-F238E27FC236}">
                    <a16:creationId xmlns:a16="http://schemas.microsoft.com/office/drawing/2014/main" id="{2D215FBC-CE0B-A1BE-903A-E38D8100F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819">
                <a:extLst>
                  <a:ext uri="{FF2B5EF4-FFF2-40B4-BE49-F238E27FC236}">
                    <a16:creationId xmlns:a16="http://schemas.microsoft.com/office/drawing/2014/main" id="{96367DBE-11AE-9E1C-72C3-123C8D6971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직선 연결선 826">
              <a:extLst>
                <a:ext uri="{FF2B5EF4-FFF2-40B4-BE49-F238E27FC236}">
                  <a16:creationId xmlns:a16="http://schemas.microsoft.com/office/drawing/2014/main" id="{F1C84639-4B7C-1BB1-6650-CA2F9603DCCE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832">
              <a:extLst>
                <a:ext uri="{FF2B5EF4-FFF2-40B4-BE49-F238E27FC236}">
                  <a16:creationId xmlns:a16="http://schemas.microsoft.com/office/drawing/2014/main" id="{1CE68011-83FA-59C5-0ACF-F8115C2C7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그룹 835">
            <a:extLst>
              <a:ext uri="{FF2B5EF4-FFF2-40B4-BE49-F238E27FC236}">
                <a16:creationId xmlns:a16="http://schemas.microsoft.com/office/drawing/2014/main" id="{7CD180E3-1B8A-2589-41F8-B68919444A43}"/>
              </a:ext>
            </a:extLst>
          </p:cNvPr>
          <p:cNvGrpSpPr/>
          <p:nvPr/>
        </p:nvGrpSpPr>
        <p:grpSpPr>
          <a:xfrm rot="16200000">
            <a:off x="3779953" y="5048019"/>
            <a:ext cx="564373" cy="268733"/>
            <a:chOff x="5890169" y="4312037"/>
            <a:chExt cx="1895988" cy="1103725"/>
          </a:xfrm>
        </p:grpSpPr>
        <p:grpSp>
          <p:nvGrpSpPr>
            <p:cNvPr id="36" name="그룹 822">
              <a:extLst>
                <a:ext uri="{FF2B5EF4-FFF2-40B4-BE49-F238E27FC236}">
                  <a16:creationId xmlns:a16="http://schemas.microsoft.com/office/drawing/2014/main" id="{ECC4442C-7A16-F22B-5F96-E22E6C3C84E1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57" name="직선 연결선 771">
                <a:extLst>
                  <a:ext uri="{FF2B5EF4-FFF2-40B4-BE49-F238E27FC236}">
                    <a16:creationId xmlns:a16="http://schemas.microsoft.com/office/drawing/2014/main" id="{A53F2A44-7026-FE2F-3FF3-3CC3D2325D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직선 연결선 789">
                <a:extLst>
                  <a:ext uri="{FF2B5EF4-FFF2-40B4-BE49-F238E27FC236}">
                    <a16:creationId xmlns:a16="http://schemas.microsoft.com/office/drawing/2014/main" id="{2AE31390-2794-688D-9A0F-1DB6DBC73A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직선 연결선 792">
                <a:extLst>
                  <a:ext uri="{FF2B5EF4-FFF2-40B4-BE49-F238E27FC236}">
                    <a16:creationId xmlns:a16="http://schemas.microsoft.com/office/drawing/2014/main" id="{FDF32413-3BEF-3188-142B-CF53C29444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807">
                <a:extLst>
                  <a:ext uri="{FF2B5EF4-FFF2-40B4-BE49-F238E27FC236}">
                    <a16:creationId xmlns:a16="http://schemas.microsoft.com/office/drawing/2014/main" id="{88CAEFD1-A5ED-EBF6-0D0A-77C294109A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810">
                <a:extLst>
                  <a:ext uri="{FF2B5EF4-FFF2-40B4-BE49-F238E27FC236}">
                    <a16:creationId xmlns:a16="http://schemas.microsoft.com/office/drawing/2014/main" id="{DBE19B15-E823-C09E-BC88-AA008D1FFB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815">
                <a:extLst>
                  <a:ext uri="{FF2B5EF4-FFF2-40B4-BE49-F238E27FC236}">
                    <a16:creationId xmlns:a16="http://schemas.microsoft.com/office/drawing/2014/main" id="{2242AAB2-F40B-3985-5BD2-13778A298C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직선 연결선 819">
                <a:extLst>
                  <a:ext uri="{FF2B5EF4-FFF2-40B4-BE49-F238E27FC236}">
                    <a16:creationId xmlns:a16="http://schemas.microsoft.com/office/drawing/2014/main" id="{4391A75B-5D25-CD4E-74F8-3C9CBCAFFD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직선 연결선 826">
              <a:extLst>
                <a:ext uri="{FF2B5EF4-FFF2-40B4-BE49-F238E27FC236}">
                  <a16:creationId xmlns:a16="http://schemas.microsoft.com/office/drawing/2014/main" id="{2B2D7900-E1A2-883A-0BB4-34D054CC18BB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832">
              <a:extLst>
                <a:ext uri="{FF2B5EF4-FFF2-40B4-BE49-F238E27FC236}">
                  <a16:creationId xmlns:a16="http://schemas.microsoft.com/office/drawing/2014/main" id="{FBD45BBD-1B4F-9A3F-17BF-8FA803E292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그룹 835">
            <a:extLst>
              <a:ext uri="{FF2B5EF4-FFF2-40B4-BE49-F238E27FC236}">
                <a16:creationId xmlns:a16="http://schemas.microsoft.com/office/drawing/2014/main" id="{0914AE55-6A16-184B-F9E1-00C62179503E}"/>
              </a:ext>
            </a:extLst>
          </p:cNvPr>
          <p:cNvGrpSpPr/>
          <p:nvPr/>
        </p:nvGrpSpPr>
        <p:grpSpPr>
          <a:xfrm rot="16200000">
            <a:off x="4893346" y="4380986"/>
            <a:ext cx="564373" cy="268733"/>
            <a:chOff x="5890169" y="4312037"/>
            <a:chExt cx="1895988" cy="1103725"/>
          </a:xfrm>
        </p:grpSpPr>
        <p:grpSp>
          <p:nvGrpSpPr>
            <p:cNvPr id="79" name="그룹 822">
              <a:extLst>
                <a:ext uri="{FF2B5EF4-FFF2-40B4-BE49-F238E27FC236}">
                  <a16:creationId xmlns:a16="http://schemas.microsoft.com/office/drawing/2014/main" id="{E2DC8BEF-290E-CEEA-C2D4-6C4336B50ED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90" name="직선 연결선 771">
                <a:extLst>
                  <a:ext uri="{FF2B5EF4-FFF2-40B4-BE49-F238E27FC236}">
                    <a16:creationId xmlns:a16="http://schemas.microsoft.com/office/drawing/2014/main" id="{16E57166-AE89-4621-7DD7-B67FBC8A20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직선 연결선 789">
                <a:extLst>
                  <a:ext uri="{FF2B5EF4-FFF2-40B4-BE49-F238E27FC236}">
                    <a16:creationId xmlns:a16="http://schemas.microsoft.com/office/drawing/2014/main" id="{FE5C0B6B-3072-703C-8991-444DDF9996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직선 연결선 792">
                <a:extLst>
                  <a:ext uri="{FF2B5EF4-FFF2-40B4-BE49-F238E27FC236}">
                    <a16:creationId xmlns:a16="http://schemas.microsoft.com/office/drawing/2014/main" id="{78048EB1-3EAA-7630-473E-291B6FF00E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직선 연결선 807">
                <a:extLst>
                  <a:ext uri="{FF2B5EF4-FFF2-40B4-BE49-F238E27FC236}">
                    <a16:creationId xmlns:a16="http://schemas.microsoft.com/office/drawing/2014/main" id="{6F49C143-2C79-13DA-AAB5-11CE58C982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직선 연결선 810">
                <a:extLst>
                  <a:ext uri="{FF2B5EF4-FFF2-40B4-BE49-F238E27FC236}">
                    <a16:creationId xmlns:a16="http://schemas.microsoft.com/office/drawing/2014/main" id="{802A7C39-85F4-D325-B12A-4BE62C89DD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직선 연결선 815">
                <a:extLst>
                  <a:ext uri="{FF2B5EF4-FFF2-40B4-BE49-F238E27FC236}">
                    <a16:creationId xmlns:a16="http://schemas.microsoft.com/office/drawing/2014/main" id="{2A1F44B3-4AFF-4D90-C44E-D7D9022456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819">
                <a:extLst>
                  <a:ext uri="{FF2B5EF4-FFF2-40B4-BE49-F238E27FC236}">
                    <a16:creationId xmlns:a16="http://schemas.microsoft.com/office/drawing/2014/main" id="{6469F8BA-F6B0-B8A7-249C-40310C66AB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직선 연결선 826">
              <a:extLst>
                <a:ext uri="{FF2B5EF4-FFF2-40B4-BE49-F238E27FC236}">
                  <a16:creationId xmlns:a16="http://schemas.microsoft.com/office/drawing/2014/main" id="{0D720D70-1F6D-925F-2365-3788DDD4FE2D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32">
              <a:extLst>
                <a:ext uri="{FF2B5EF4-FFF2-40B4-BE49-F238E27FC236}">
                  <a16:creationId xmlns:a16="http://schemas.microsoft.com/office/drawing/2014/main" id="{A3387672-D771-3F20-D3DD-F9F7ABB307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그룹 835">
            <a:extLst>
              <a:ext uri="{FF2B5EF4-FFF2-40B4-BE49-F238E27FC236}">
                <a16:creationId xmlns:a16="http://schemas.microsoft.com/office/drawing/2014/main" id="{9A133207-E4C7-6643-D320-25871148867F}"/>
              </a:ext>
            </a:extLst>
          </p:cNvPr>
          <p:cNvGrpSpPr/>
          <p:nvPr/>
        </p:nvGrpSpPr>
        <p:grpSpPr>
          <a:xfrm rot="16200000">
            <a:off x="4893347" y="5048019"/>
            <a:ext cx="564373" cy="268733"/>
            <a:chOff x="5890169" y="4312037"/>
            <a:chExt cx="1895988" cy="1103725"/>
          </a:xfrm>
        </p:grpSpPr>
        <p:grpSp>
          <p:nvGrpSpPr>
            <p:cNvPr id="100" name="그룹 822">
              <a:extLst>
                <a:ext uri="{FF2B5EF4-FFF2-40B4-BE49-F238E27FC236}">
                  <a16:creationId xmlns:a16="http://schemas.microsoft.com/office/drawing/2014/main" id="{1C5B3C2D-7E65-A963-E5C5-B893F8827900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03" name="직선 연결선 771">
                <a:extLst>
                  <a:ext uri="{FF2B5EF4-FFF2-40B4-BE49-F238E27FC236}">
                    <a16:creationId xmlns:a16="http://schemas.microsoft.com/office/drawing/2014/main" id="{CBD2C901-D21E-F47D-A0A2-F488820024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직선 연결선 789">
                <a:extLst>
                  <a:ext uri="{FF2B5EF4-FFF2-40B4-BE49-F238E27FC236}">
                    <a16:creationId xmlns:a16="http://schemas.microsoft.com/office/drawing/2014/main" id="{AD0CEED6-C7A8-F06F-FE12-A15023E8DB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직선 연결선 792">
                <a:extLst>
                  <a:ext uri="{FF2B5EF4-FFF2-40B4-BE49-F238E27FC236}">
                    <a16:creationId xmlns:a16="http://schemas.microsoft.com/office/drawing/2014/main" id="{CABFE938-E117-4702-26E5-4BF99656DD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직선 연결선 807">
                <a:extLst>
                  <a:ext uri="{FF2B5EF4-FFF2-40B4-BE49-F238E27FC236}">
                    <a16:creationId xmlns:a16="http://schemas.microsoft.com/office/drawing/2014/main" id="{739466D6-9E1F-7A04-12C4-4D68DF63D6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직선 연결선 810">
                <a:extLst>
                  <a:ext uri="{FF2B5EF4-FFF2-40B4-BE49-F238E27FC236}">
                    <a16:creationId xmlns:a16="http://schemas.microsoft.com/office/drawing/2014/main" id="{CA30AA69-6A41-6BAA-1844-B59C13F8CF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직선 연결선 815">
                <a:extLst>
                  <a:ext uri="{FF2B5EF4-FFF2-40B4-BE49-F238E27FC236}">
                    <a16:creationId xmlns:a16="http://schemas.microsoft.com/office/drawing/2014/main" id="{8971B133-FC4E-AE01-89B9-1E0431218C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직선 연결선 819">
                <a:extLst>
                  <a:ext uri="{FF2B5EF4-FFF2-40B4-BE49-F238E27FC236}">
                    <a16:creationId xmlns:a16="http://schemas.microsoft.com/office/drawing/2014/main" id="{0902EBD0-C451-30AA-CFF5-3EE723ADFC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직선 연결선 826">
              <a:extLst>
                <a:ext uri="{FF2B5EF4-FFF2-40B4-BE49-F238E27FC236}">
                  <a16:creationId xmlns:a16="http://schemas.microsoft.com/office/drawing/2014/main" id="{7FAFEAF5-F50F-A4D0-7A21-F1FEF11F03FB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연결선 832">
              <a:extLst>
                <a:ext uri="{FF2B5EF4-FFF2-40B4-BE49-F238E27FC236}">
                  <a16:creationId xmlns:a16="http://schemas.microsoft.com/office/drawing/2014/main" id="{C9D80FC4-F80E-4BE0-0CF7-9D16ACB510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그룹 835">
            <a:extLst>
              <a:ext uri="{FF2B5EF4-FFF2-40B4-BE49-F238E27FC236}">
                <a16:creationId xmlns:a16="http://schemas.microsoft.com/office/drawing/2014/main" id="{E2DE9843-11A1-B72C-36ED-1FE88793A7D7}"/>
              </a:ext>
            </a:extLst>
          </p:cNvPr>
          <p:cNvGrpSpPr/>
          <p:nvPr/>
        </p:nvGrpSpPr>
        <p:grpSpPr>
          <a:xfrm rot="16200000">
            <a:off x="6006980" y="4380986"/>
            <a:ext cx="564373" cy="268733"/>
            <a:chOff x="5890169" y="4312037"/>
            <a:chExt cx="1895988" cy="1103725"/>
          </a:xfrm>
        </p:grpSpPr>
        <p:grpSp>
          <p:nvGrpSpPr>
            <p:cNvPr id="111" name="그룹 822">
              <a:extLst>
                <a:ext uri="{FF2B5EF4-FFF2-40B4-BE49-F238E27FC236}">
                  <a16:creationId xmlns:a16="http://schemas.microsoft.com/office/drawing/2014/main" id="{67B0FD71-9C96-60F5-8877-30B2470DD58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14" name="직선 연결선 771">
                <a:extLst>
                  <a:ext uri="{FF2B5EF4-FFF2-40B4-BE49-F238E27FC236}">
                    <a16:creationId xmlns:a16="http://schemas.microsoft.com/office/drawing/2014/main" id="{D3964D48-33AF-B1DE-9969-8CF3B731D6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직선 연결선 789">
                <a:extLst>
                  <a:ext uri="{FF2B5EF4-FFF2-40B4-BE49-F238E27FC236}">
                    <a16:creationId xmlns:a16="http://schemas.microsoft.com/office/drawing/2014/main" id="{FC9F90BD-B033-E238-9758-FD94E737AC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직선 연결선 792">
                <a:extLst>
                  <a:ext uri="{FF2B5EF4-FFF2-40B4-BE49-F238E27FC236}">
                    <a16:creationId xmlns:a16="http://schemas.microsoft.com/office/drawing/2014/main" id="{5BECE959-9F5F-BAFD-B6B4-98FE3A5235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직선 연결선 807">
                <a:extLst>
                  <a:ext uri="{FF2B5EF4-FFF2-40B4-BE49-F238E27FC236}">
                    <a16:creationId xmlns:a16="http://schemas.microsoft.com/office/drawing/2014/main" id="{B18BE5E0-8EEB-4D43-3500-AA6D9DC1DF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직선 연결선 810">
                <a:extLst>
                  <a:ext uri="{FF2B5EF4-FFF2-40B4-BE49-F238E27FC236}">
                    <a16:creationId xmlns:a16="http://schemas.microsoft.com/office/drawing/2014/main" id="{3B7AB53D-1EB8-BA98-4484-EC8A178F21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직선 연결선 815">
                <a:extLst>
                  <a:ext uri="{FF2B5EF4-FFF2-40B4-BE49-F238E27FC236}">
                    <a16:creationId xmlns:a16="http://schemas.microsoft.com/office/drawing/2014/main" id="{37191955-2546-6884-E212-7393210FA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직선 연결선 819">
                <a:extLst>
                  <a:ext uri="{FF2B5EF4-FFF2-40B4-BE49-F238E27FC236}">
                    <a16:creationId xmlns:a16="http://schemas.microsoft.com/office/drawing/2014/main" id="{AF405206-B039-831F-3002-3E802BFEF7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직선 연결선 826">
              <a:extLst>
                <a:ext uri="{FF2B5EF4-FFF2-40B4-BE49-F238E27FC236}">
                  <a16:creationId xmlns:a16="http://schemas.microsoft.com/office/drawing/2014/main" id="{D7552775-FA91-2568-52A4-3D092D2E18F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832">
              <a:extLst>
                <a:ext uri="{FF2B5EF4-FFF2-40B4-BE49-F238E27FC236}">
                  <a16:creationId xmlns:a16="http://schemas.microsoft.com/office/drawing/2014/main" id="{5D9C5420-0640-8924-8017-7D7C94306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그룹 835">
            <a:extLst>
              <a:ext uri="{FF2B5EF4-FFF2-40B4-BE49-F238E27FC236}">
                <a16:creationId xmlns:a16="http://schemas.microsoft.com/office/drawing/2014/main" id="{46F06E68-A4D3-1E29-B631-77531C389F37}"/>
              </a:ext>
            </a:extLst>
          </p:cNvPr>
          <p:cNvGrpSpPr/>
          <p:nvPr/>
        </p:nvGrpSpPr>
        <p:grpSpPr>
          <a:xfrm rot="16200000">
            <a:off x="6006981" y="5048019"/>
            <a:ext cx="564373" cy="268733"/>
            <a:chOff x="5890169" y="4312037"/>
            <a:chExt cx="1895988" cy="1103725"/>
          </a:xfrm>
        </p:grpSpPr>
        <p:grpSp>
          <p:nvGrpSpPr>
            <p:cNvPr id="122" name="그룹 822">
              <a:extLst>
                <a:ext uri="{FF2B5EF4-FFF2-40B4-BE49-F238E27FC236}">
                  <a16:creationId xmlns:a16="http://schemas.microsoft.com/office/drawing/2014/main" id="{4E1C80F3-56B0-E94D-2AF2-B4296032C0D7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25" name="직선 연결선 771">
                <a:extLst>
                  <a:ext uri="{FF2B5EF4-FFF2-40B4-BE49-F238E27FC236}">
                    <a16:creationId xmlns:a16="http://schemas.microsoft.com/office/drawing/2014/main" id="{56472CE2-E17B-E0AD-132B-B810780870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직선 연결선 789">
                <a:extLst>
                  <a:ext uri="{FF2B5EF4-FFF2-40B4-BE49-F238E27FC236}">
                    <a16:creationId xmlns:a16="http://schemas.microsoft.com/office/drawing/2014/main" id="{5D061D8C-AFBA-BE3D-7F94-8AFA7F7632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직선 연결선 792">
                <a:extLst>
                  <a:ext uri="{FF2B5EF4-FFF2-40B4-BE49-F238E27FC236}">
                    <a16:creationId xmlns:a16="http://schemas.microsoft.com/office/drawing/2014/main" id="{33846EE5-4EE4-CC6D-F181-8ACB111A20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직선 연결선 807">
                <a:extLst>
                  <a:ext uri="{FF2B5EF4-FFF2-40B4-BE49-F238E27FC236}">
                    <a16:creationId xmlns:a16="http://schemas.microsoft.com/office/drawing/2014/main" id="{79026406-EEB7-C1B6-3937-3592D4643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직선 연결선 810">
                <a:extLst>
                  <a:ext uri="{FF2B5EF4-FFF2-40B4-BE49-F238E27FC236}">
                    <a16:creationId xmlns:a16="http://schemas.microsoft.com/office/drawing/2014/main" id="{81395FAA-5370-B2C9-3F9C-FC72D2D858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직선 연결선 815">
                <a:extLst>
                  <a:ext uri="{FF2B5EF4-FFF2-40B4-BE49-F238E27FC236}">
                    <a16:creationId xmlns:a16="http://schemas.microsoft.com/office/drawing/2014/main" id="{3806A183-4C5D-6E8D-97F1-ADCD0637E4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직선 연결선 819">
                <a:extLst>
                  <a:ext uri="{FF2B5EF4-FFF2-40B4-BE49-F238E27FC236}">
                    <a16:creationId xmlns:a16="http://schemas.microsoft.com/office/drawing/2014/main" id="{932D1442-8E11-B6B1-230B-32D3C8615C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직선 연결선 826">
              <a:extLst>
                <a:ext uri="{FF2B5EF4-FFF2-40B4-BE49-F238E27FC236}">
                  <a16:creationId xmlns:a16="http://schemas.microsoft.com/office/drawing/2014/main" id="{BE4AC356-3A57-A5D9-5E8C-14A0181F9A16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832">
              <a:extLst>
                <a:ext uri="{FF2B5EF4-FFF2-40B4-BE49-F238E27FC236}">
                  <a16:creationId xmlns:a16="http://schemas.microsoft.com/office/drawing/2014/main" id="{21F6AFD1-4707-F432-BE32-FEBDEB6FE4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그룹 835">
            <a:extLst>
              <a:ext uri="{FF2B5EF4-FFF2-40B4-BE49-F238E27FC236}">
                <a16:creationId xmlns:a16="http://schemas.microsoft.com/office/drawing/2014/main" id="{1BF5A43A-17DF-637B-FADC-39781538C6C0}"/>
              </a:ext>
            </a:extLst>
          </p:cNvPr>
          <p:cNvGrpSpPr/>
          <p:nvPr/>
        </p:nvGrpSpPr>
        <p:grpSpPr>
          <a:xfrm rot="16200000">
            <a:off x="7120494" y="4380986"/>
            <a:ext cx="564373" cy="268733"/>
            <a:chOff x="5890169" y="4312037"/>
            <a:chExt cx="1895988" cy="1103725"/>
          </a:xfrm>
        </p:grpSpPr>
        <p:grpSp>
          <p:nvGrpSpPr>
            <p:cNvPr id="133" name="그룹 822">
              <a:extLst>
                <a:ext uri="{FF2B5EF4-FFF2-40B4-BE49-F238E27FC236}">
                  <a16:creationId xmlns:a16="http://schemas.microsoft.com/office/drawing/2014/main" id="{79274270-930E-A63A-45A1-75B1D628A402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36" name="직선 연결선 771">
                <a:extLst>
                  <a:ext uri="{FF2B5EF4-FFF2-40B4-BE49-F238E27FC236}">
                    <a16:creationId xmlns:a16="http://schemas.microsoft.com/office/drawing/2014/main" id="{34672CA8-1EEF-0C00-B9CC-A68DEFB104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직선 연결선 789">
                <a:extLst>
                  <a:ext uri="{FF2B5EF4-FFF2-40B4-BE49-F238E27FC236}">
                    <a16:creationId xmlns:a16="http://schemas.microsoft.com/office/drawing/2014/main" id="{EA15D5AC-7B24-9276-B617-D68B7791F7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직선 연결선 792">
                <a:extLst>
                  <a:ext uri="{FF2B5EF4-FFF2-40B4-BE49-F238E27FC236}">
                    <a16:creationId xmlns:a16="http://schemas.microsoft.com/office/drawing/2014/main" id="{6DD1EEA3-9B7A-3CD2-6E46-E654B119D8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직선 연결선 807">
                <a:extLst>
                  <a:ext uri="{FF2B5EF4-FFF2-40B4-BE49-F238E27FC236}">
                    <a16:creationId xmlns:a16="http://schemas.microsoft.com/office/drawing/2014/main" id="{E227C1E6-1AC3-71A4-761A-FD06198F1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직선 연결선 810">
                <a:extLst>
                  <a:ext uri="{FF2B5EF4-FFF2-40B4-BE49-F238E27FC236}">
                    <a16:creationId xmlns:a16="http://schemas.microsoft.com/office/drawing/2014/main" id="{DF1D6C90-E511-BC55-B217-2EEC4CD2B3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직선 연결선 815">
                <a:extLst>
                  <a:ext uri="{FF2B5EF4-FFF2-40B4-BE49-F238E27FC236}">
                    <a16:creationId xmlns:a16="http://schemas.microsoft.com/office/drawing/2014/main" id="{E6874B1F-59D1-7760-57EC-DD8F21C0D4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직선 연결선 819">
                <a:extLst>
                  <a:ext uri="{FF2B5EF4-FFF2-40B4-BE49-F238E27FC236}">
                    <a16:creationId xmlns:a16="http://schemas.microsoft.com/office/drawing/2014/main" id="{01161A12-F6E3-55A0-5A12-F19083E37C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직선 연결선 826">
              <a:extLst>
                <a:ext uri="{FF2B5EF4-FFF2-40B4-BE49-F238E27FC236}">
                  <a16:creationId xmlns:a16="http://schemas.microsoft.com/office/drawing/2014/main" id="{85CDB2E5-4914-8F24-B835-5E9F3EAD22F2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연결선 832">
              <a:extLst>
                <a:ext uri="{FF2B5EF4-FFF2-40B4-BE49-F238E27FC236}">
                  <a16:creationId xmlns:a16="http://schemas.microsoft.com/office/drawing/2014/main" id="{3032E4D8-1818-D24A-7685-0F925B8774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그룹 835">
            <a:extLst>
              <a:ext uri="{FF2B5EF4-FFF2-40B4-BE49-F238E27FC236}">
                <a16:creationId xmlns:a16="http://schemas.microsoft.com/office/drawing/2014/main" id="{1B63DB89-B2C0-F8FF-C54A-3B445F5441D8}"/>
              </a:ext>
            </a:extLst>
          </p:cNvPr>
          <p:cNvGrpSpPr/>
          <p:nvPr/>
        </p:nvGrpSpPr>
        <p:grpSpPr>
          <a:xfrm rot="16200000">
            <a:off x="7120495" y="5048019"/>
            <a:ext cx="564373" cy="268733"/>
            <a:chOff x="5890169" y="4312037"/>
            <a:chExt cx="1895988" cy="1103725"/>
          </a:xfrm>
        </p:grpSpPr>
        <p:grpSp>
          <p:nvGrpSpPr>
            <p:cNvPr id="144" name="그룹 822">
              <a:extLst>
                <a:ext uri="{FF2B5EF4-FFF2-40B4-BE49-F238E27FC236}">
                  <a16:creationId xmlns:a16="http://schemas.microsoft.com/office/drawing/2014/main" id="{82C314C4-E967-C2CE-1A40-96DD0609CA44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47" name="직선 연결선 771">
                <a:extLst>
                  <a:ext uri="{FF2B5EF4-FFF2-40B4-BE49-F238E27FC236}">
                    <a16:creationId xmlns:a16="http://schemas.microsoft.com/office/drawing/2014/main" id="{8BC0464A-3224-FE23-A865-C9B7163350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직선 연결선 789">
                <a:extLst>
                  <a:ext uri="{FF2B5EF4-FFF2-40B4-BE49-F238E27FC236}">
                    <a16:creationId xmlns:a16="http://schemas.microsoft.com/office/drawing/2014/main" id="{F53CDD37-E834-BE1F-6B91-E6B19AF3B0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직선 연결선 792">
                <a:extLst>
                  <a:ext uri="{FF2B5EF4-FFF2-40B4-BE49-F238E27FC236}">
                    <a16:creationId xmlns:a16="http://schemas.microsoft.com/office/drawing/2014/main" id="{9F8C6A34-D777-39A7-B81A-68F94AC7A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직선 연결선 807">
                <a:extLst>
                  <a:ext uri="{FF2B5EF4-FFF2-40B4-BE49-F238E27FC236}">
                    <a16:creationId xmlns:a16="http://schemas.microsoft.com/office/drawing/2014/main" id="{4BCDB7BD-877C-EDB7-4B96-32548C16A3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직선 연결선 810">
                <a:extLst>
                  <a:ext uri="{FF2B5EF4-FFF2-40B4-BE49-F238E27FC236}">
                    <a16:creationId xmlns:a16="http://schemas.microsoft.com/office/drawing/2014/main" id="{8365F89A-001A-6260-DEFC-CB8788DD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직선 연결선 815">
                <a:extLst>
                  <a:ext uri="{FF2B5EF4-FFF2-40B4-BE49-F238E27FC236}">
                    <a16:creationId xmlns:a16="http://schemas.microsoft.com/office/drawing/2014/main" id="{BF87F730-2A0B-50D4-6EF8-3BE57FEECD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직선 연결선 819">
                <a:extLst>
                  <a:ext uri="{FF2B5EF4-FFF2-40B4-BE49-F238E27FC236}">
                    <a16:creationId xmlns:a16="http://schemas.microsoft.com/office/drawing/2014/main" id="{2DF7A94E-F48A-16A3-4703-4BC229F2CB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5" name="직선 연결선 826">
              <a:extLst>
                <a:ext uri="{FF2B5EF4-FFF2-40B4-BE49-F238E27FC236}">
                  <a16:creationId xmlns:a16="http://schemas.microsoft.com/office/drawing/2014/main" id="{EBD2A457-ABA1-4356-D024-3E0793D8377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직선 연결선 832">
              <a:extLst>
                <a:ext uri="{FF2B5EF4-FFF2-40B4-BE49-F238E27FC236}">
                  <a16:creationId xmlns:a16="http://schemas.microsoft.com/office/drawing/2014/main" id="{2BA59ECA-CAAE-307D-DB67-89EEB7ABF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899C8904-684B-3AE0-22A4-4F64BA9C08C6}"/>
              </a:ext>
            </a:extLst>
          </p:cNvPr>
          <p:cNvSpPr txBox="1"/>
          <p:nvPr/>
        </p:nvSpPr>
        <p:spPr>
          <a:xfrm>
            <a:off x="-85888" y="2761010"/>
            <a:ext cx="3190481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Target Cells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as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resistors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(1)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or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open switches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(0)</a:t>
            </a:r>
          </a:p>
        </p:txBody>
      </p:sp>
      <p:sp>
        <p:nvSpPr>
          <p:cNvPr id="155" name="Left Brace 154">
            <a:extLst>
              <a:ext uri="{FF2B5EF4-FFF2-40B4-BE49-F238E27FC236}">
                <a16:creationId xmlns:a16="http://schemas.microsoft.com/office/drawing/2014/main" id="{33AA3690-BC45-5E74-93ED-ACE1BA77DB4C}"/>
              </a:ext>
            </a:extLst>
          </p:cNvPr>
          <p:cNvSpPr/>
          <p:nvPr/>
        </p:nvSpPr>
        <p:spPr>
          <a:xfrm>
            <a:off x="2634768" y="2887744"/>
            <a:ext cx="323170" cy="1236090"/>
          </a:xfrm>
          <a:prstGeom prst="leftBrace">
            <a:avLst>
              <a:gd name="adj1" fmla="val 52841"/>
              <a:gd name="adj2" fmla="val 31444"/>
            </a:avLst>
          </a:prstGeom>
          <a:ln w="19050">
            <a:solidFill>
              <a:srgbClr val="C80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6" name="그룹 835">
            <a:extLst>
              <a:ext uri="{FF2B5EF4-FFF2-40B4-BE49-F238E27FC236}">
                <a16:creationId xmlns:a16="http://schemas.microsoft.com/office/drawing/2014/main" id="{B63CB6F7-84D5-09AD-996F-9FBB94EEC874}"/>
              </a:ext>
            </a:extLst>
          </p:cNvPr>
          <p:cNvGrpSpPr/>
          <p:nvPr/>
        </p:nvGrpSpPr>
        <p:grpSpPr>
          <a:xfrm rot="16200000">
            <a:off x="4893346" y="3720630"/>
            <a:ext cx="564373" cy="268733"/>
            <a:chOff x="5890169" y="4312037"/>
            <a:chExt cx="1895988" cy="1103725"/>
          </a:xfrm>
        </p:grpSpPr>
        <p:grpSp>
          <p:nvGrpSpPr>
            <p:cNvPr id="157" name="그룹 822">
              <a:extLst>
                <a:ext uri="{FF2B5EF4-FFF2-40B4-BE49-F238E27FC236}">
                  <a16:creationId xmlns:a16="http://schemas.microsoft.com/office/drawing/2014/main" id="{57B5F6AF-9264-3133-9F75-3778674D3752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60" name="직선 연결선 771">
                <a:extLst>
                  <a:ext uri="{FF2B5EF4-FFF2-40B4-BE49-F238E27FC236}">
                    <a16:creationId xmlns:a16="http://schemas.microsoft.com/office/drawing/2014/main" id="{4786857B-F26A-2243-D22E-018997E1C8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직선 연결선 789">
                <a:extLst>
                  <a:ext uri="{FF2B5EF4-FFF2-40B4-BE49-F238E27FC236}">
                    <a16:creationId xmlns:a16="http://schemas.microsoft.com/office/drawing/2014/main" id="{904F2D5C-4791-75D2-5301-7F2E084D7F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직선 연결선 792">
                <a:extLst>
                  <a:ext uri="{FF2B5EF4-FFF2-40B4-BE49-F238E27FC236}">
                    <a16:creationId xmlns:a16="http://schemas.microsoft.com/office/drawing/2014/main" id="{AE7EC974-371B-1F86-D025-35CBE8CCD0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직선 연결선 807">
                <a:extLst>
                  <a:ext uri="{FF2B5EF4-FFF2-40B4-BE49-F238E27FC236}">
                    <a16:creationId xmlns:a16="http://schemas.microsoft.com/office/drawing/2014/main" id="{BC212E2C-7AEC-8978-9178-F81D43E17D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직선 연결선 810">
                <a:extLst>
                  <a:ext uri="{FF2B5EF4-FFF2-40B4-BE49-F238E27FC236}">
                    <a16:creationId xmlns:a16="http://schemas.microsoft.com/office/drawing/2014/main" id="{B2025A5D-D679-CF90-3DF1-69924ACC8C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직선 연결선 815">
                <a:extLst>
                  <a:ext uri="{FF2B5EF4-FFF2-40B4-BE49-F238E27FC236}">
                    <a16:creationId xmlns:a16="http://schemas.microsoft.com/office/drawing/2014/main" id="{2C5B9AF3-91BB-0A0F-AE8B-4F6C983289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직선 연결선 819">
                <a:extLst>
                  <a:ext uri="{FF2B5EF4-FFF2-40B4-BE49-F238E27FC236}">
                    <a16:creationId xmlns:a16="http://schemas.microsoft.com/office/drawing/2014/main" id="{97D2F2BC-7B2E-B435-002B-A2D0B23486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8" name="직선 연결선 826">
              <a:extLst>
                <a:ext uri="{FF2B5EF4-FFF2-40B4-BE49-F238E27FC236}">
                  <a16:creationId xmlns:a16="http://schemas.microsoft.com/office/drawing/2014/main" id="{B64CC501-4BA8-9496-C1E7-CBE4D285198B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직선 연결선 832">
              <a:extLst>
                <a:ext uri="{FF2B5EF4-FFF2-40B4-BE49-F238E27FC236}">
                  <a16:creationId xmlns:a16="http://schemas.microsoft.com/office/drawing/2014/main" id="{93AA5A4B-32FB-82AC-B658-0EC80949E7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그룹 835">
            <a:extLst>
              <a:ext uri="{FF2B5EF4-FFF2-40B4-BE49-F238E27FC236}">
                <a16:creationId xmlns:a16="http://schemas.microsoft.com/office/drawing/2014/main" id="{CBA410D2-F61C-1BB0-809E-3DFEF737C6F0}"/>
              </a:ext>
            </a:extLst>
          </p:cNvPr>
          <p:cNvGrpSpPr/>
          <p:nvPr/>
        </p:nvGrpSpPr>
        <p:grpSpPr>
          <a:xfrm rot="16200000">
            <a:off x="6006980" y="3060186"/>
            <a:ext cx="564373" cy="268733"/>
            <a:chOff x="5890169" y="4312037"/>
            <a:chExt cx="1895988" cy="1103725"/>
          </a:xfrm>
        </p:grpSpPr>
        <p:grpSp>
          <p:nvGrpSpPr>
            <p:cNvPr id="168" name="그룹 822">
              <a:extLst>
                <a:ext uri="{FF2B5EF4-FFF2-40B4-BE49-F238E27FC236}">
                  <a16:creationId xmlns:a16="http://schemas.microsoft.com/office/drawing/2014/main" id="{EE5C1BD7-D2B8-C593-5684-E33024672C2B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71" name="직선 연결선 771">
                <a:extLst>
                  <a:ext uri="{FF2B5EF4-FFF2-40B4-BE49-F238E27FC236}">
                    <a16:creationId xmlns:a16="http://schemas.microsoft.com/office/drawing/2014/main" id="{9D1BCDE7-1DD9-C412-BD72-F48E0165A9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직선 연결선 789">
                <a:extLst>
                  <a:ext uri="{FF2B5EF4-FFF2-40B4-BE49-F238E27FC236}">
                    <a16:creationId xmlns:a16="http://schemas.microsoft.com/office/drawing/2014/main" id="{B7D0D51C-51F8-09AC-FB9C-AF9BA63142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직선 연결선 792">
                <a:extLst>
                  <a:ext uri="{FF2B5EF4-FFF2-40B4-BE49-F238E27FC236}">
                    <a16:creationId xmlns:a16="http://schemas.microsoft.com/office/drawing/2014/main" id="{E9789E80-8914-CB8F-0F5A-B5B8A2B791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직선 연결선 807">
                <a:extLst>
                  <a:ext uri="{FF2B5EF4-FFF2-40B4-BE49-F238E27FC236}">
                    <a16:creationId xmlns:a16="http://schemas.microsoft.com/office/drawing/2014/main" id="{A3C24941-2F56-7235-691C-82F85C342B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직선 연결선 810">
                <a:extLst>
                  <a:ext uri="{FF2B5EF4-FFF2-40B4-BE49-F238E27FC236}">
                    <a16:creationId xmlns:a16="http://schemas.microsoft.com/office/drawing/2014/main" id="{811F6DE6-13F6-8A97-57C9-9D487156F7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직선 연결선 815">
                <a:extLst>
                  <a:ext uri="{FF2B5EF4-FFF2-40B4-BE49-F238E27FC236}">
                    <a16:creationId xmlns:a16="http://schemas.microsoft.com/office/drawing/2014/main" id="{094FE345-6948-4FCF-4EDB-64F5A4B36B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직선 연결선 819">
                <a:extLst>
                  <a:ext uri="{FF2B5EF4-FFF2-40B4-BE49-F238E27FC236}">
                    <a16:creationId xmlns:a16="http://schemas.microsoft.com/office/drawing/2014/main" id="{560425F4-11BA-7FE4-584E-ADDC4F93CD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직선 연결선 826">
              <a:extLst>
                <a:ext uri="{FF2B5EF4-FFF2-40B4-BE49-F238E27FC236}">
                  <a16:creationId xmlns:a16="http://schemas.microsoft.com/office/drawing/2014/main" id="{3F2D677A-3109-2CE2-2243-B98E6C00ADFA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연결선 832">
              <a:extLst>
                <a:ext uri="{FF2B5EF4-FFF2-40B4-BE49-F238E27FC236}">
                  <a16:creationId xmlns:a16="http://schemas.microsoft.com/office/drawing/2014/main" id="{CB38072E-5F48-9231-1213-695F698A09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그룹 835">
            <a:extLst>
              <a:ext uri="{FF2B5EF4-FFF2-40B4-BE49-F238E27FC236}">
                <a16:creationId xmlns:a16="http://schemas.microsoft.com/office/drawing/2014/main" id="{86A5B3C9-0EE9-2C01-407C-2AE2889687F5}"/>
              </a:ext>
            </a:extLst>
          </p:cNvPr>
          <p:cNvGrpSpPr/>
          <p:nvPr/>
        </p:nvGrpSpPr>
        <p:grpSpPr>
          <a:xfrm rot="16200000">
            <a:off x="7120494" y="3047310"/>
            <a:ext cx="564373" cy="268733"/>
            <a:chOff x="5890169" y="4312037"/>
            <a:chExt cx="1895988" cy="1103725"/>
          </a:xfrm>
        </p:grpSpPr>
        <p:grpSp>
          <p:nvGrpSpPr>
            <p:cNvPr id="179" name="그룹 822">
              <a:extLst>
                <a:ext uri="{FF2B5EF4-FFF2-40B4-BE49-F238E27FC236}">
                  <a16:creationId xmlns:a16="http://schemas.microsoft.com/office/drawing/2014/main" id="{1FFBE70D-3875-2509-A49E-D48E1213AFFA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82" name="직선 연결선 771">
                <a:extLst>
                  <a:ext uri="{FF2B5EF4-FFF2-40B4-BE49-F238E27FC236}">
                    <a16:creationId xmlns:a16="http://schemas.microsoft.com/office/drawing/2014/main" id="{77909EF5-2276-582E-037A-5F31B18C3F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직선 연결선 789">
                <a:extLst>
                  <a:ext uri="{FF2B5EF4-FFF2-40B4-BE49-F238E27FC236}">
                    <a16:creationId xmlns:a16="http://schemas.microsoft.com/office/drawing/2014/main" id="{83E4595D-3FEE-8433-87FB-529A7A7AAB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직선 연결선 792">
                <a:extLst>
                  <a:ext uri="{FF2B5EF4-FFF2-40B4-BE49-F238E27FC236}">
                    <a16:creationId xmlns:a16="http://schemas.microsoft.com/office/drawing/2014/main" id="{712B062D-F37A-3428-150D-CA38B04579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직선 연결선 807">
                <a:extLst>
                  <a:ext uri="{FF2B5EF4-FFF2-40B4-BE49-F238E27FC236}">
                    <a16:creationId xmlns:a16="http://schemas.microsoft.com/office/drawing/2014/main" id="{5852D7AA-95EE-CB62-C41F-2340BF71B4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직선 연결선 810">
                <a:extLst>
                  <a:ext uri="{FF2B5EF4-FFF2-40B4-BE49-F238E27FC236}">
                    <a16:creationId xmlns:a16="http://schemas.microsoft.com/office/drawing/2014/main" id="{36902E79-E858-773C-A571-DFEE41D9CA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직선 연결선 815">
                <a:extLst>
                  <a:ext uri="{FF2B5EF4-FFF2-40B4-BE49-F238E27FC236}">
                    <a16:creationId xmlns:a16="http://schemas.microsoft.com/office/drawing/2014/main" id="{8811803A-A435-0430-6E45-6640D4235A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직선 연결선 819">
                <a:extLst>
                  <a:ext uri="{FF2B5EF4-FFF2-40B4-BE49-F238E27FC236}">
                    <a16:creationId xmlns:a16="http://schemas.microsoft.com/office/drawing/2014/main" id="{51C62045-6984-D8C1-C3F6-9B55A8C158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0" name="직선 연결선 826">
              <a:extLst>
                <a:ext uri="{FF2B5EF4-FFF2-40B4-BE49-F238E27FC236}">
                  <a16:creationId xmlns:a16="http://schemas.microsoft.com/office/drawing/2014/main" id="{9C58DD7B-F716-7577-8D1D-AF378BD3E75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직선 연결선 832">
              <a:extLst>
                <a:ext uri="{FF2B5EF4-FFF2-40B4-BE49-F238E27FC236}">
                  <a16:creationId xmlns:a16="http://schemas.microsoft.com/office/drawing/2014/main" id="{95BD4133-B6F6-E84F-8347-AEB260DFF9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그룹 835">
            <a:extLst>
              <a:ext uri="{FF2B5EF4-FFF2-40B4-BE49-F238E27FC236}">
                <a16:creationId xmlns:a16="http://schemas.microsoft.com/office/drawing/2014/main" id="{78E25BF5-362F-8941-9132-C143583DC978}"/>
              </a:ext>
            </a:extLst>
          </p:cNvPr>
          <p:cNvGrpSpPr/>
          <p:nvPr/>
        </p:nvGrpSpPr>
        <p:grpSpPr>
          <a:xfrm rot="16200000">
            <a:off x="7120495" y="3714343"/>
            <a:ext cx="564373" cy="268733"/>
            <a:chOff x="5890169" y="4312037"/>
            <a:chExt cx="1895988" cy="1103725"/>
          </a:xfrm>
        </p:grpSpPr>
        <p:grpSp>
          <p:nvGrpSpPr>
            <p:cNvPr id="190" name="그룹 822">
              <a:extLst>
                <a:ext uri="{FF2B5EF4-FFF2-40B4-BE49-F238E27FC236}">
                  <a16:creationId xmlns:a16="http://schemas.microsoft.com/office/drawing/2014/main" id="{01316078-B488-C955-C836-BA0C050F0F38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93" name="직선 연결선 771">
                <a:extLst>
                  <a:ext uri="{FF2B5EF4-FFF2-40B4-BE49-F238E27FC236}">
                    <a16:creationId xmlns:a16="http://schemas.microsoft.com/office/drawing/2014/main" id="{974BBEA6-2817-DC08-FA2E-9B3F6DF44C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직선 연결선 789">
                <a:extLst>
                  <a:ext uri="{FF2B5EF4-FFF2-40B4-BE49-F238E27FC236}">
                    <a16:creationId xmlns:a16="http://schemas.microsoft.com/office/drawing/2014/main" id="{FE87092F-0F16-4009-B389-DAB064B09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직선 연결선 792">
                <a:extLst>
                  <a:ext uri="{FF2B5EF4-FFF2-40B4-BE49-F238E27FC236}">
                    <a16:creationId xmlns:a16="http://schemas.microsoft.com/office/drawing/2014/main" id="{DF3DA6CB-9B87-BFC4-09C8-9670F5AF7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직선 연결선 807">
                <a:extLst>
                  <a:ext uri="{FF2B5EF4-FFF2-40B4-BE49-F238E27FC236}">
                    <a16:creationId xmlns:a16="http://schemas.microsoft.com/office/drawing/2014/main" id="{E7117FFE-2B88-6213-C998-99AA5F868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직선 연결선 810">
                <a:extLst>
                  <a:ext uri="{FF2B5EF4-FFF2-40B4-BE49-F238E27FC236}">
                    <a16:creationId xmlns:a16="http://schemas.microsoft.com/office/drawing/2014/main" id="{BE1F6235-35DD-B0DA-7BC7-395D15EE02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직선 연결선 815">
                <a:extLst>
                  <a:ext uri="{FF2B5EF4-FFF2-40B4-BE49-F238E27FC236}">
                    <a16:creationId xmlns:a16="http://schemas.microsoft.com/office/drawing/2014/main" id="{A16A3A3D-FA01-78BF-6BC7-BFBCC2D316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직선 연결선 819">
                <a:extLst>
                  <a:ext uri="{FF2B5EF4-FFF2-40B4-BE49-F238E27FC236}">
                    <a16:creationId xmlns:a16="http://schemas.microsoft.com/office/drawing/2014/main" id="{5CEF3E41-E07B-7FEF-FFDD-0E8F753542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1" name="직선 연결선 826">
              <a:extLst>
                <a:ext uri="{FF2B5EF4-FFF2-40B4-BE49-F238E27FC236}">
                  <a16:creationId xmlns:a16="http://schemas.microsoft.com/office/drawing/2014/main" id="{E60640E5-F34A-30DB-09B5-34873CC316E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직선 연결선 832">
              <a:extLst>
                <a:ext uri="{FF2B5EF4-FFF2-40B4-BE49-F238E27FC236}">
                  <a16:creationId xmlns:a16="http://schemas.microsoft.com/office/drawing/2014/main" id="{B6F2D151-119C-0B2C-9B1D-5125A5D0FD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그룹 761">
            <a:extLst>
              <a:ext uri="{FF2B5EF4-FFF2-40B4-BE49-F238E27FC236}">
                <a16:creationId xmlns:a16="http://schemas.microsoft.com/office/drawing/2014/main" id="{18D770F5-D757-3D9C-C214-20A9E4A8EE8A}"/>
              </a:ext>
            </a:extLst>
          </p:cNvPr>
          <p:cNvGrpSpPr/>
          <p:nvPr/>
        </p:nvGrpSpPr>
        <p:grpSpPr>
          <a:xfrm rot="5400000">
            <a:off x="3769659" y="3135148"/>
            <a:ext cx="598569" cy="124310"/>
            <a:chOff x="5608137" y="3394157"/>
            <a:chExt cx="338599" cy="70817"/>
          </a:xfrm>
        </p:grpSpPr>
        <p:grpSp>
          <p:nvGrpSpPr>
            <p:cNvPr id="201" name="그룹 753">
              <a:extLst>
                <a:ext uri="{FF2B5EF4-FFF2-40B4-BE49-F238E27FC236}">
                  <a16:creationId xmlns:a16="http://schemas.microsoft.com/office/drawing/2014/main" id="{90A2B2DB-1E4C-7977-4597-0D7299C11030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04" name="타원 750">
                <a:extLst>
                  <a:ext uri="{FF2B5EF4-FFF2-40B4-BE49-F238E27FC236}">
                    <a16:creationId xmlns:a16="http://schemas.microsoft.com/office/drawing/2014/main" id="{BC5C5548-95B8-3DAC-8AA5-D0E9428FDBF7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05" name="타원 751">
                <a:extLst>
                  <a:ext uri="{FF2B5EF4-FFF2-40B4-BE49-F238E27FC236}">
                    <a16:creationId xmlns:a16="http://schemas.microsoft.com/office/drawing/2014/main" id="{B33E984F-BB1E-DF1A-18D4-EE14097E1D3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06" name="직선 연결선 752">
                <a:extLst>
                  <a:ext uri="{FF2B5EF4-FFF2-40B4-BE49-F238E27FC236}">
                    <a16:creationId xmlns:a16="http://schemas.microsoft.com/office/drawing/2014/main" id="{ADB9E827-D2B6-181F-BB06-BA8A6A42AA01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2" name="직선 연결선 754">
              <a:extLst>
                <a:ext uri="{FF2B5EF4-FFF2-40B4-BE49-F238E27FC236}">
                  <a16:creationId xmlns:a16="http://schemas.microsoft.com/office/drawing/2014/main" id="{EE5475B1-7F34-769D-6446-B12C5E2930C2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직선 연결선 756">
              <a:extLst>
                <a:ext uri="{FF2B5EF4-FFF2-40B4-BE49-F238E27FC236}">
                  <a16:creationId xmlns:a16="http://schemas.microsoft.com/office/drawing/2014/main" id="{379BC714-F0D0-F5B7-14DC-C65EA439A9DC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그룹 761">
            <a:extLst>
              <a:ext uri="{FF2B5EF4-FFF2-40B4-BE49-F238E27FC236}">
                <a16:creationId xmlns:a16="http://schemas.microsoft.com/office/drawing/2014/main" id="{A6D867BF-D978-2699-BE35-22DF40034E85}"/>
              </a:ext>
            </a:extLst>
          </p:cNvPr>
          <p:cNvGrpSpPr/>
          <p:nvPr/>
        </p:nvGrpSpPr>
        <p:grpSpPr>
          <a:xfrm rot="5400000">
            <a:off x="4883794" y="3135149"/>
            <a:ext cx="598569" cy="124310"/>
            <a:chOff x="5608137" y="3394157"/>
            <a:chExt cx="338599" cy="70817"/>
          </a:xfrm>
        </p:grpSpPr>
        <p:grpSp>
          <p:nvGrpSpPr>
            <p:cNvPr id="208" name="그룹 753">
              <a:extLst>
                <a:ext uri="{FF2B5EF4-FFF2-40B4-BE49-F238E27FC236}">
                  <a16:creationId xmlns:a16="http://schemas.microsoft.com/office/drawing/2014/main" id="{57A3CD82-0C8A-3D0E-42CF-529911786D09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11" name="타원 750">
                <a:extLst>
                  <a:ext uri="{FF2B5EF4-FFF2-40B4-BE49-F238E27FC236}">
                    <a16:creationId xmlns:a16="http://schemas.microsoft.com/office/drawing/2014/main" id="{48D4A186-6BF1-FE23-69AE-264C8999FC8B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2" name="타원 751">
                <a:extLst>
                  <a:ext uri="{FF2B5EF4-FFF2-40B4-BE49-F238E27FC236}">
                    <a16:creationId xmlns:a16="http://schemas.microsoft.com/office/drawing/2014/main" id="{2291DAB4-615E-E255-86FD-EB7F0FBD506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13" name="직선 연결선 752">
                <a:extLst>
                  <a:ext uri="{FF2B5EF4-FFF2-40B4-BE49-F238E27FC236}">
                    <a16:creationId xmlns:a16="http://schemas.microsoft.com/office/drawing/2014/main" id="{E8C20479-5D80-FE09-50D8-E7B5BC399053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직선 연결선 754">
              <a:extLst>
                <a:ext uri="{FF2B5EF4-FFF2-40B4-BE49-F238E27FC236}">
                  <a16:creationId xmlns:a16="http://schemas.microsoft.com/office/drawing/2014/main" id="{792501B7-9EF0-51B9-5105-302643805347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직선 연결선 756">
              <a:extLst>
                <a:ext uri="{FF2B5EF4-FFF2-40B4-BE49-F238E27FC236}">
                  <a16:creationId xmlns:a16="http://schemas.microsoft.com/office/drawing/2014/main" id="{8B0F049A-F74E-D1AE-6075-C05EED7521E6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그룹 761">
            <a:extLst>
              <a:ext uri="{FF2B5EF4-FFF2-40B4-BE49-F238E27FC236}">
                <a16:creationId xmlns:a16="http://schemas.microsoft.com/office/drawing/2014/main" id="{258CE8CF-F56F-B238-5183-C18645980375}"/>
              </a:ext>
            </a:extLst>
          </p:cNvPr>
          <p:cNvGrpSpPr/>
          <p:nvPr/>
        </p:nvGrpSpPr>
        <p:grpSpPr>
          <a:xfrm rot="5400000">
            <a:off x="3768991" y="3807190"/>
            <a:ext cx="598569" cy="124310"/>
            <a:chOff x="5608137" y="3394157"/>
            <a:chExt cx="338599" cy="70817"/>
          </a:xfrm>
        </p:grpSpPr>
        <p:grpSp>
          <p:nvGrpSpPr>
            <p:cNvPr id="215" name="그룹 753">
              <a:extLst>
                <a:ext uri="{FF2B5EF4-FFF2-40B4-BE49-F238E27FC236}">
                  <a16:creationId xmlns:a16="http://schemas.microsoft.com/office/drawing/2014/main" id="{D9516219-F387-1265-1334-04E4FC156071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18" name="타원 750">
                <a:extLst>
                  <a:ext uri="{FF2B5EF4-FFF2-40B4-BE49-F238E27FC236}">
                    <a16:creationId xmlns:a16="http://schemas.microsoft.com/office/drawing/2014/main" id="{C8A5AB2F-6E06-EE38-99DD-42B051A9828A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9" name="타원 751">
                <a:extLst>
                  <a:ext uri="{FF2B5EF4-FFF2-40B4-BE49-F238E27FC236}">
                    <a16:creationId xmlns:a16="http://schemas.microsoft.com/office/drawing/2014/main" id="{44CF0E02-1351-84B1-6D85-0A0C62F8364C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20" name="직선 연결선 752">
                <a:extLst>
                  <a:ext uri="{FF2B5EF4-FFF2-40B4-BE49-F238E27FC236}">
                    <a16:creationId xmlns:a16="http://schemas.microsoft.com/office/drawing/2014/main" id="{96DC48BE-6EF1-67B3-9DB1-9D82DCA7BCE3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직선 연결선 754">
              <a:extLst>
                <a:ext uri="{FF2B5EF4-FFF2-40B4-BE49-F238E27FC236}">
                  <a16:creationId xmlns:a16="http://schemas.microsoft.com/office/drawing/2014/main" id="{F0DC33C5-6F50-4302-0E25-C43A22B21AF5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직선 연결선 756">
              <a:extLst>
                <a:ext uri="{FF2B5EF4-FFF2-40B4-BE49-F238E27FC236}">
                  <a16:creationId xmlns:a16="http://schemas.microsoft.com/office/drawing/2014/main" id="{AD8D3342-D7B2-CFB3-1C1A-997878F4A1C9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그룹 761">
            <a:extLst>
              <a:ext uri="{FF2B5EF4-FFF2-40B4-BE49-F238E27FC236}">
                <a16:creationId xmlns:a16="http://schemas.microsoft.com/office/drawing/2014/main" id="{5203FB5B-A04D-5867-ABDE-7CD88036E35F}"/>
              </a:ext>
            </a:extLst>
          </p:cNvPr>
          <p:cNvGrpSpPr/>
          <p:nvPr/>
        </p:nvGrpSpPr>
        <p:grpSpPr>
          <a:xfrm rot="5400000">
            <a:off x="5999216" y="3807191"/>
            <a:ext cx="598569" cy="124310"/>
            <a:chOff x="5608137" y="3394157"/>
            <a:chExt cx="338599" cy="70817"/>
          </a:xfrm>
        </p:grpSpPr>
        <p:grpSp>
          <p:nvGrpSpPr>
            <p:cNvPr id="222" name="그룹 753">
              <a:extLst>
                <a:ext uri="{FF2B5EF4-FFF2-40B4-BE49-F238E27FC236}">
                  <a16:creationId xmlns:a16="http://schemas.microsoft.com/office/drawing/2014/main" id="{678EF10A-4C41-D593-C7AA-03D32A6EC9CD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25" name="타원 750">
                <a:extLst>
                  <a:ext uri="{FF2B5EF4-FFF2-40B4-BE49-F238E27FC236}">
                    <a16:creationId xmlns:a16="http://schemas.microsoft.com/office/drawing/2014/main" id="{2794C0AD-3AD6-2925-BF49-E74A254CEE01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26" name="타원 751">
                <a:extLst>
                  <a:ext uri="{FF2B5EF4-FFF2-40B4-BE49-F238E27FC236}">
                    <a16:creationId xmlns:a16="http://schemas.microsoft.com/office/drawing/2014/main" id="{30BC8BF7-C9FE-049C-910A-D79D8E60B48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27" name="직선 연결선 752">
                <a:extLst>
                  <a:ext uri="{FF2B5EF4-FFF2-40B4-BE49-F238E27FC236}">
                    <a16:creationId xmlns:a16="http://schemas.microsoft.com/office/drawing/2014/main" id="{1266C351-FE41-1815-DA5A-023943B34B3B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3" name="직선 연결선 754">
              <a:extLst>
                <a:ext uri="{FF2B5EF4-FFF2-40B4-BE49-F238E27FC236}">
                  <a16:creationId xmlns:a16="http://schemas.microsoft.com/office/drawing/2014/main" id="{918C21DC-5ADB-DB4F-CB46-319EE0F297B0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직선 연결선 756">
              <a:extLst>
                <a:ext uri="{FF2B5EF4-FFF2-40B4-BE49-F238E27FC236}">
                  <a16:creationId xmlns:a16="http://schemas.microsoft.com/office/drawing/2014/main" id="{00B632ED-FD30-239F-271F-21BD7E4DEA5E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U-turn Arrow 228">
            <a:extLst>
              <a:ext uri="{FF2B5EF4-FFF2-40B4-BE49-F238E27FC236}">
                <a16:creationId xmlns:a16="http://schemas.microsoft.com/office/drawing/2014/main" id="{1657667F-B785-7EF9-B90A-07E534278E54}"/>
              </a:ext>
            </a:extLst>
          </p:cNvPr>
          <p:cNvSpPr/>
          <p:nvPr/>
        </p:nvSpPr>
        <p:spPr>
          <a:xfrm flipH="1">
            <a:off x="423246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U-turn Arrow 229">
            <a:extLst>
              <a:ext uri="{FF2B5EF4-FFF2-40B4-BE49-F238E27FC236}">
                <a16:creationId xmlns:a16="http://schemas.microsoft.com/office/drawing/2014/main" id="{FF1A4E91-B79D-5246-2829-B6A4B0712AFF}"/>
              </a:ext>
            </a:extLst>
          </p:cNvPr>
          <p:cNvSpPr/>
          <p:nvPr/>
        </p:nvSpPr>
        <p:spPr>
          <a:xfrm flipH="1">
            <a:off x="534055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U-turn Arrow 230">
            <a:extLst>
              <a:ext uri="{FF2B5EF4-FFF2-40B4-BE49-F238E27FC236}">
                <a16:creationId xmlns:a16="http://schemas.microsoft.com/office/drawing/2014/main" id="{4F0A2D90-7844-785B-D551-2CE514DD129F}"/>
              </a:ext>
            </a:extLst>
          </p:cNvPr>
          <p:cNvSpPr/>
          <p:nvPr/>
        </p:nvSpPr>
        <p:spPr>
          <a:xfrm flipH="1">
            <a:off x="6462841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3181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U-turn Arrow 231">
            <a:extLst>
              <a:ext uri="{FF2B5EF4-FFF2-40B4-BE49-F238E27FC236}">
                <a16:creationId xmlns:a16="http://schemas.microsoft.com/office/drawing/2014/main" id="{44602A49-C235-2C99-5DF5-64CC400080C6}"/>
              </a:ext>
            </a:extLst>
          </p:cNvPr>
          <p:cNvSpPr/>
          <p:nvPr/>
        </p:nvSpPr>
        <p:spPr>
          <a:xfrm flipH="1">
            <a:off x="7585002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DD0ACD5-FAEE-15EC-7EB4-D75AA2DB9EE7}"/>
              </a:ext>
            </a:extLst>
          </p:cNvPr>
          <p:cNvGrpSpPr/>
          <p:nvPr/>
        </p:nvGrpSpPr>
        <p:grpSpPr>
          <a:xfrm>
            <a:off x="3646974" y="6038364"/>
            <a:ext cx="4751874" cy="369332"/>
            <a:chOff x="3646974" y="6038364"/>
            <a:chExt cx="4751874" cy="369332"/>
          </a:xfrm>
        </p:grpSpPr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94498AE8-BA94-395A-67B6-72EC683DA133}"/>
                </a:ext>
              </a:extLst>
            </p:cNvPr>
            <p:cNvSpPr txBox="1"/>
            <p:nvPr/>
          </p:nvSpPr>
          <p:spPr>
            <a:xfrm>
              <a:off x="4520830" y="6038364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F6F62E51-B39D-E8A3-9001-75F45E31FA43}"/>
                </a:ext>
              </a:extLst>
            </p:cNvPr>
            <p:cNvSpPr txBox="1"/>
            <p:nvPr/>
          </p:nvSpPr>
          <p:spPr>
            <a:xfrm>
              <a:off x="5634344" y="6038364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71B98305-506B-B480-351F-A8A1C4FC1A42}"/>
                </a:ext>
              </a:extLst>
            </p:cNvPr>
            <p:cNvSpPr txBox="1"/>
            <p:nvPr/>
          </p:nvSpPr>
          <p:spPr>
            <a:xfrm>
              <a:off x="6747858" y="6038364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4B06029E-A4E0-F713-BC91-E6B68412676F}"/>
                </a:ext>
              </a:extLst>
            </p:cNvPr>
            <p:cNvSpPr txBox="1"/>
            <p:nvPr/>
          </p:nvSpPr>
          <p:spPr>
            <a:xfrm>
              <a:off x="7861372" y="6038364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255C2659-1AEA-8A62-13B4-D9C81B1CA1FF}"/>
                </a:ext>
              </a:extLst>
            </p:cNvPr>
            <p:cNvSpPr txBox="1"/>
            <p:nvPr/>
          </p:nvSpPr>
          <p:spPr>
            <a:xfrm>
              <a:off x="3646974" y="6038364"/>
              <a:ext cx="10473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Result: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85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30" grpId="0" animBg="1"/>
      <p:bldP spid="231" grpId="0" animBg="1"/>
      <p:bldP spid="2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Intra-Block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 the same block</a:t>
            </a:r>
            <a:endParaRPr lang="en-IN" dirty="0">
              <a:solidFill>
                <a:schemeClr val="accent5">
                  <a:lumMod val="75000"/>
                </a:schemeClr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Bitwise AND </a:t>
            </a:r>
            <a:r>
              <a:rPr lang="en-CH" dirty="0">
                <a:ea typeface="Cambria" panose="02040503050406030204" pitchFamily="18" charset="0"/>
              </a:rPr>
              <a:t>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3883465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4826338-1836-E9D3-34FB-562D0F2D1798}"/>
              </a:ext>
            </a:extLst>
          </p:cNvPr>
          <p:cNvGrpSpPr/>
          <p:nvPr/>
        </p:nvGrpSpPr>
        <p:grpSpPr>
          <a:xfrm>
            <a:off x="4062140" y="2665066"/>
            <a:ext cx="3340542" cy="3358061"/>
            <a:chOff x="1860807" y="2641375"/>
            <a:chExt cx="3340542" cy="360138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724D90A-0311-AEA2-1170-457439DAD591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7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B35EC1-7B4A-6D79-0B81-642967EA2EE0}"/>
                </a:ext>
              </a:extLst>
            </p:cNvPr>
            <p:cNvCxnSpPr>
              <a:cxnSpLocks/>
            </p:cNvCxnSpPr>
            <p:nvPr/>
          </p:nvCxnSpPr>
          <p:spPr>
            <a:xfrm>
              <a:off x="2974321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777A01-4123-7FB2-8115-CE4ACED06054}"/>
                </a:ext>
              </a:extLst>
            </p:cNvPr>
            <p:cNvCxnSpPr>
              <a:cxnSpLocks/>
            </p:cNvCxnSpPr>
            <p:nvPr/>
          </p:nvCxnSpPr>
          <p:spPr>
            <a:xfrm>
              <a:off x="4087835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FB8FA4F-1E88-07F2-27EF-7581CB101D83}"/>
                </a:ext>
              </a:extLst>
            </p:cNvPr>
            <p:cNvCxnSpPr>
              <a:cxnSpLocks/>
            </p:cNvCxnSpPr>
            <p:nvPr/>
          </p:nvCxnSpPr>
          <p:spPr>
            <a:xfrm>
              <a:off x="5201349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657F400-371E-5409-CC86-6FC3A1E88181}"/>
              </a:ext>
            </a:extLst>
          </p:cNvPr>
          <p:cNvGrpSpPr/>
          <p:nvPr/>
        </p:nvGrpSpPr>
        <p:grpSpPr>
          <a:xfrm>
            <a:off x="4640972" y="2450831"/>
            <a:ext cx="3350590" cy="3572296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6AC0E1-C3A2-6F50-4F1C-1838AAAA526A}"/>
              </a:ext>
            </a:extLst>
          </p:cNvPr>
          <p:cNvGrpSpPr/>
          <p:nvPr/>
        </p:nvGrpSpPr>
        <p:grpSpPr>
          <a:xfrm>
            <a:off x="3382115" y="3191198"/>
            <a:ext cx="5014215" cy="1988051"/>
            <a:chOff x="1422400" y="2671909"/>
            <a:chExt cx="6166530" cy="198805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54D0EED-F7AE-3399-A35F-5DD2E5791B55}"/>
                </a:ext>
              </a:extLst>
            </p:cNvPr>
            <p:cNvGrpSpPr/>
            <p:nvPr/>
          </p:nvGrpSpPr>
          <p:grpSpPr>
            <a:xfrm>
              <a:off x="1422400" y="2671909"/>
              <a:ext cx="6166530" cy="2"/>
              <a:chOff x="1231585" y="2671909"/>
              <a:chExt cx="6166530" cy="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48B26F0-2159-FDD5-0EA3-2B0DA8F745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B8B2E45-E111-E123-066A-8979B261CD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1422400" y="3334592"/>
              <a:ext cx="6166530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93B1098-869E-2FDF-5816-DC9857BD52A9}"/>
                </a:ext>
              </a:extLst>
            </p:cNvPr>
            <p:cNvGrpSpPr/>
            <p:nvPr/>
          </p:nvGrpSpPr>
          <p:grpSpPr>
            <a:xfrm>
              <a:off x="1422400" y="3997275"/>
              <a:ext cx="6166530" cy="2"/>
              <a:chOff x="1231585" y="2671909"/>
              <a:chExt cx="6166530" cy="2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941D14D-8737-D6E2-998D-FF3894B4B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25CD21B-B3C7-26DA-0143-9D68215D5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C808435-2C78-1605-4BE9-904EF4B89982}"/>
                </a:ext>
              </a:extLst>
            </p:cNvPr>
            <p:cNvGrpSpPr/>
            <p:nvPr/>
          </p:nvGrpSpPr>
          <p:grpSpPr>
            <a:xfrm>
              <a:off x="1422400" y="4659958"/>
              <a:ext cx="6166530" cy="2"/>
              <a:chOff x="1231585" y="2671909"/>
              <a:chExt cx="6166530" cy="2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01BF65E-5226-DA67-1929-EB5926854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04113FB-9206-A9CB-0E30-C87332D2B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91215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7" name="타원 299">
            <a:extLst>
              <a:ext uri="{FF2B5EF4-FFF2-40B4-BE49-F238E27FC236}">
                <a16:creationId xmlns:a16="http://schemas.microsoft.com/office/drawing/2014/main" id="{E0B2046C-3EF6-C78D-56E7-5C2ACB38D989}"/>
              </a:ext>
            </a:extLst>
          </p:cNvPr>
          <p:cNvSpPr/>
          <p:nvPr/>
        </p:nvSpPr>
        <p:spPr>
          <a:xfrm>
            <a:off x="3779881" y="357483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8" name="타원 299">
            <a:extLst>
              <a:ext uri="{FF2B5EF4-FFF2-40B4-BE49-F238E27FC236}">
                <a16:creationId xmlns:a16="http://schemas.microsoft.com/office/drawing/2014/main" id="{0B980A76-EE1D-5F5C-E71F-7BFDED3F98DA}"/>
              </a:ext>
            </a:extLst>
          </p:cNvPr>
          <p:cNvSpPr/>
          <p:nvPr/>
        </p:nvSpPr>
        <p:spPr>
          <a:xfrm>
            <a:off x="3782388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타원 299">
            <a:extLst>
              <a:ext uri="{FF2B5EF4-FFF2-40B4-BE49-F238E27FC236}">
                <a16:creationId xmlns:a16="http://schemas.microsoft.com/office/drawing/2014/main" id="{C1C8EAC4-1576-753D-C5CB-D8C7AA77B320}"/>
              </a:ext>
            </a:extLst>
          </p:cNvPr>
          <p:cNvSpPr/>
          <p:nvPr/>
        </p:nvSpPr>
        <p:spPr>
          <a:xfrm>
            <a:off x="3782388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7D44F0C-55EE-A889-FC24-4F5131802FC5}"/>
              </a:ext>
            </a:extLst>
          </p:cNvPr>
          <p:cNvCxnSpPr/>
          <p:nvPr/>
        </p:nvCxnSpPr>
        <p:spPr>
          <a:xfrm>
            <a:off x="4051865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91215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4" name="타원 299">
            <a:extLst>
              <a:ext uri="{FF2B5EF4-FFF2-40B4-BE49-F238E27FC236}">
                <a16:creationId xmlns:a16="http://schemas.microsoft.com/office/drawing/2014/main" id="{73E74280-27CE-6572-4FEB-58734542FCE7}"/>
              </a:ext>
            </a:extLst>
          </p:cNvPr>
          <p:cNvSpPr/>
          <p:nvPr/>
        </p:nvSpPr>
        <p:spPr>
          <a:xfrm>
            <a:off x="4895902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타원 299">
            <a:extLst>
              <a:ext uri="{FF2B5EF4-FFF2-40B4-BE49-F238E27FC236}">
                <a16:creationId xmlns:a16="http://schemas.microsoft.com/office/drawing/2014/main" id="{1ACB0B0D-6981-5F77-4D3B-07E9CC7EE671}"/>
              </a:ext>
            </a:extLst>
          </p:cNvPr>
          <p:cNvSpPr/>
          <p:nvPr/>
        </p:nvSpPr>
        <p:spPr>
          <a:xfrm>
            <a:off x="4895902" y="4237516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타원 299">
            <a:extLst>
              <a:ext uri="{FF2B5EF4-FFF2-40B4-BE49-F238E27FC236}">
                <a16:creationId xmlns:a16="http://schemas.microsoft.com/office/drawing/2014/main" id="{6C5532B3-F992-714D-60DD-C3540C713DA3}"/>
              </a:ext>
            </a:extLst>
          </p:cNvPr>
          <p:cNvSpPr/>
          <p:nvPr/>
        </p:nvSpPr>
        <p:spPr>
          <a:xfrm>
            <a:off x="4895902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6211B1-3B9B-7D4D-BA8E-658D0E677C1F}"/>
              </a:ext>
            </a:extLst>
          </p:cNvPr>
          <p:cNvCxnSpPr/>
          <p:nvPr/>
        </p:nvCxnSpPr>
        <p:spPr>
          <a:xfrm>
            <a:off x="5165379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타원 299">
            <a:extLst>
              <a:ext uri="{FF2B5EF4-FFF2-40B4-BE49-F238E27FC236}">
                <a16:creationId xmlns:a16="http://schemas.microsoft.com/office/drawing/2014/main" id="{55EFD424-7926-20BE-2333-F59DD6E76AC4}"/>
              </a:ext>
            </a:extLst>
          </p:cNvPr>
          <p:cNvSpPr/>
          <p:nvPr/>
        </p:nvSpPr>
        <p:spPr>
          <a:xfrm>
            <a:off x="6009416" y="357483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타원 299">
            <a:extLst>
              <a:ext uri="{FF2B5EF4-FFF2-40B4-BE49-F238E27FC236}">
                <a16:creationId xmlns:a16="http://schemas.microsoft.com/office/drawing/2014/main" id="{47FEC1FE-15F2-4E31-D1F3-E364557B0147}"/>
              </a:ext>
            </a:extLst>
          </p:cNvPr>
          <p:cNvSpPr/>
          <p:nvPr/>
        </p:nvSpPr>
        <p:spPr>
          <a:xfrm>
            <a:off x="6009416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타원 299">
            <a:extLst>
              <a:ext uri="{FF2B5EF4-FFF2-40B4-BE49-F238E27FC236}">
                <a16:creationId xmlns:a16="http://schemas.microsoft.com/office/drawing/2014/main" id="{7EB7C072-87F8-81BF-C789-F32F4C7AC2CD}"/>
              </a:ext>
            </a:extLst>
          </p:cNvPr>
          <p:cNvSpPr/>
          <p:nvPr/>
        </p:nvSpPr>
        <p:spPr>
          <a:xfrm>
            <a:off x="6009416" y="4900199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384D35D-8642-38DF-AE7D-B0EB0133E909}"/>
              </a:ext>
            </a:extLst>
          </p:cNvPr>
          <p:cNvCxnSpPr/>
          <p:nvPr/>
        </p:nvCxnSpPr>
        <p:spPr>
          <a:xfrm>
            <a:off x="6278893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타원 299">
            <a:extLst>
              <a:ext uri="{FF2B5EF4-FFF2-40B4-BE49-F238E27FC236}">
                <a16:creationId xmlns:a16="http://schemas.microsoft.com/office/drawing/2014/main" id="{05748883-7A30-80D7-4E2E-28B708AB7E0E}"/>
              </a:ext>
            </a:extLst>
          </p:cNvPr>
          <p:cNvSpPr/>
          <p:nvPr/>
        </p:nvSpPr>
        <p:spPr>
          <a:xfrm>
            <a:off x="7122930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타원 299">
            <a:extLst>
              <a:ext uri="{FF2B5EF4-FFF2-40B4-BE49-F238E27FC236}">
                <a16:creationId xmlns:a16="http://schemas.microsoft.com/office/drawing/2014/main" id="{E073C5B8-D66D-3E43-4822-96F19B62CF0B}"/>
              </a:ext>
            </a:extLst>
          </p:cNvPr>
          <p:cNvSpPr/>
          <p:nvPr/>
        </p:nvSpPr>
        <p:spPr>
          <a:xfrm>
            <a:off x="7122930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타원 299">
            <a:extLst>
              <a:ext uri="{FF2B5EF4-FFF2-40B4-BE49-F238E27FC236}">
                <a16:creationId xmlns:a16="http://schemas.microsoft.com/office/drawing/2014/main" id="{7E5A5ED7-7A3A-F8A9-24B8-E055FA77F34B}"/>
              </a:ext>
            </a:extLst>
          </p:cNvPr>
          <p:cNvSpPr/>
          <p:nvPr/>
        </p:nvSpPr>
        <p:spPr>
          <a:xfrm>
            <a:off x="7122930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F37F31-5E47-88B9-E41D-C837F83299FC}"/>
              </a:ext>
            </a:extLst>
          </p:cNvPr>
          <p:cNvCxnSpPr/>
          <p:nvPr/>
        </p:nvCxnSpPr>
        <p:spPr>
          <a:xfrm>
            <a:off x="7392407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96328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398D08-426B-0BC4-E511-2772596F1BB2}"/>
              </a:ext>
            </a:extLst>
          </p:cNvPr>
          <p:cNvSpPr txBox="1"/>
          <p:nvPr/>
        </p:nvSpPr>
        <p:spPr>
          <a:xfrm>
            <a:off x="8390475" y="3628040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2C8682-FC56-2430-DC5D-B0F23C0B00C2}"/>
              </a:ext>
            </a:extLst>
          </p:cNvPr>
          <p:cNvSpPr txBox="1"/>
          <p:nvPr/>
        </p:nvSpPr>
        <p:spPr>
          <a:xfrm>
            <a:off x="8390475" y="4285622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3209F8F-7BE5-823E-2923-C6A823294893}"/>
              </a:ext>
            </a:extLst>
          </p:cNvPr>
          <p:cNvSpPr txBox="1"/>
          <p:nvPr/>
        </p:nvSpPr>
        <p:spPr>
          <a:xfrm>
            <a:off x="8390475" y="4953181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2865978" y="3037311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5A2BA21-A52C-F3CA-FD5B-9BA839B5A872}"/>
              </a:ext>
            </a:extLst>
          </p:cNvPr>
          <p:cNvSpPr txBox="1"/>
          <p:nvPr/>
        </p:nvSpPr>
        <p:spPr>
          <a:xfrm>
            <a:off x="2865978" y="3703356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4D539F8-7EB9-F43B-FD6B-D9A8E853BDB7}"/>
              </a:ext>
            </a:extLst>
          </p:cNvPr>
          <p:cNvSpPr txBox="1"/>
          <p:nvPr/>
        </p:nvSpPr>
        <p:spPr>
          <a:xfrm>
            <a:off x="2865978" y="4369400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83E6D58-916A-4BAC-0242-1DEE8F5BEE4C}"/>
              </a:ext>
            </a:extLst>
          </p:cNvPr>
          <p:cNvSpPr txBox="1"/>
          <p:nvPr/>
        </p:nvSpPr>
        <p:spPr>
          <a:xfrm>
            <a:off x="2865978" y="5024155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618AE8-3120-BE5C-51F0-38D686073E21}"/>
              </a:ext>
            </a:extLst>
          </p:cNvPr>
          <p:cNvSpPr txBox="1"/>
          <p:nvPr/>
        </p:nvSpPr>
        <p:spPr>
          <a:xfrm>
            <a:off x="-134226" y="4845554"/>
            <a:ext cx="3287156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Non-Target Cell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as a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resistance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endParaRPr kumimoji="0" lang="en-US" altLang="ko-KR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72C04B55-942E-9A2F-E40F-BE9D3B67F4EC}"/>
              </a:ext>
            </a:extLst>
          </p:cNvPr>
          <p:cNvSpPr/>
          <p:nvPr/>
        </p:nvSpPr>
        <p:spPr>
          <a:xfrm>
            <a:off x="2634768" y="4285622"/>
            <a:ext cx="323170" cy="1952826"/>
          </a:xfrm>
          <a:prstGeom prst="leftBrace">
            <a:avLst>
              <a:gd name="adj1" fmla="val 52841"/>
              <a:gd name="adj2" fmla="val 5404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그룹 835">
            <a:extLst>
              <a:ext uri="{FF2B5EF4-FFF2-40B4-BE49-F238E27FC236}">
                <a16:creationId xmlns:a16="http://schemas.microsoft.com/office/drawing/2014/main" id="{AD89CEF5-B0EC-73D6-A0A7-BB22FE2FB463}"/>
              </a:ext>
            </a:extLst>
          </p:cNvPr>
          <p:cNvGrpSpPr/>
          <p:nvPr/>
        </p:nvGrpSpPr>
        <p:grpSpPr>
          <a:xfrm rot="16200000">
            <a:off x="3779952" y="4380986"/>
            <a:ext cx="564373" cy="268733"/>
            <a:chOff x="5890169" y="4312037"/>
            <a:chExt cx="1895988" cy="1103725"/>
          </a:xfrm>
        </p:grpSpPr>
        <p:grpSp>
          <p:nvGrpSpPr>
            <p:cNvPr id="20" name="그룹 822">
              <a:extLst>
                <a:ext uri="{FF2B5EF4-FFF2-40B4-BE49-F238E27FC236}">
                  <a16:creationId xmlns:a16="http://schemas.microsoft.com/office/drawing/2014/main" id="{8E829146-C669-4C56-078B-405A6EECD7CB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23" name="직선 연결선 771">
                <a:extLst>
                  <a:ext uri="{FF2B5EF4-FFF2-40B4-BE49-F238E27FC236}">
                    <a16:creationId xmlns:a16="http://schemas.microsoft.com/office/drawing/2014/main" id="{5A754324-AE2C-861B-87EE-B7341B2D69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789">
                <a:extLst>
                  <a:ext uri="{FF2B5EF4-FFF2-40B4-BE49-F238E27FC236}">
                    <a16:creationId xmlns:a16="http://schemas.microsoft.com/office/drawing/2014/main" id="{29502131-6DA6-6D0F-BB3C-2C49B90314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792">
                <a:extLst>
                  <a:ext uri="{FF2B5EF4-FFF2-40B4-BE49-F238E27FC236}">
                    <a16:creationId xmlns:a16="http://schemas.microsoft.com/office/drawing/2014/main" id="{ACDC2459-638E-0A3B-360B-5BFE47AB70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807">
                <a:extLst>
                  <a:ext uri="{FF2B5EF4-FFF2-40B4-BE49-F238E27FC236}">
                    <a16:creationId xmlns:a16="http://schemas.microsoft.com/office/drawing/2014/main" id="{EEB135D1-3BFF-F885-50DB-B2502FD7AC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810">
                <a:extLst>
                  <a:ext uri="{FF2B5EF4-FFF2-40B4-BE49-F238E27FC236}">
                    <a16:creationId xmlns:a16="http://schemas.microsoft.com/office/drawing/2014/main" id="{CD669DE3-B894-2A74-EB19-8078BD2344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815">
                <a:extLst>
                  <a:ext uri="{FF2B5EF4-FFF2-40B4-BE49-F238E27FC236}">
                    <a16:creationId xmlns:a16="http://schemas.microsoft.com/office/drawing/2014/main" id="{2D215FBC-CE0B-A1BE-903A-E38D8100F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819">
                <a:extLst>
                  <a:ext uri="{FF2B5EF4-FFF2-40B4-BE49-F238E27FC236}">
                    <a16:creationId xmlns:a16="http://schemas.microsoft.com/office/drawing/2014/main" id="{96367DBE-11AE-9E1C-72C3-123C8D6971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직선 연결선 826">
              <a:extLst>
                <a:ext uri="{FF2B5EF4-FFF2-40B4-BE49-F238E27FC236}">
                  <a16:creationId xmlns:a16="http://schemas.microsoft.com/office/drawing/2014/main" id="{F1C84639-4B7C-1BB1-6650-CA2F9603DCCE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832">
              <a:extLst>
                <a:ext uri="{FF2B5EF4-FFF2-40B4-BE49-F238E27FC236}">
                  <a16:creationId xmlns:a16="http://schemas.microsoft.com/office/drawing/2014/main" id="{1CE68011-83FA-59C5-0ACF-F8115C2C7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그룹 835">
            <a:extLst>
              <a:ext uri="{FF2B5EF4-FFF2-40B4-BE49-F238E27FC236}">
                <a16:creationId xmlns:a16="http://schemas.microsoft.com/office/drawing/2014/main" id="{7CD180E3-1B8A-2589-41F8-B68919444A43}"/>
              </a:ext>
            </a:extLst>
          </p:cNvPr>
          <p:cNvGrpSpPr/>
          <p:nvPr/>
        </p:nvGrpSpPr>
        <p:grpSpPr>
          <a:xfrm rot="16200000">
            <a:off x="3779953" y="5048019"/>
            <a:ext cx="564373" cy="268733"/>
            <a:chOff x="5890169" y="4312037"/>
            <a:chExt cx="1895988" cy="1103725"/>
          </a:xfrm>
        </p:grpSpPr>
        <p:grpSp>
          <p:nvGrpSpPr>
            <p:cNvPr id="36" name="그룹 822">
              <a:extLst>
                <a:ext uri="{FF2B5EF4-FFF2-40B4-BE49-F238E27FC236}">
                  <a16:creationId xmlns:a16="http://schemas.microsoft.com/office/drawing/2014/main" id="{ECC4442C-7A16-F22B-5F96-E22E6C3C84E1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57" name="직선 연결선 771">
                <a:extLst>
                  <a:ext uri="{FF2B5EF4-FFF2-40B4-BE49-F238E27FC236}">
                    <a16:creationId xmlns:a16="http://schemas.microsoft.com/office/drawing/2014/main" id="{A53F2A44-7026-FE2F-3FF3-3CC3D2325D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직선 연결선 789">
                <a:extLst>
                  <a:ext uri="{FF2B5EF4-FFF2-40B4-BE49-F238E27FC236}">
                    <a16:creationId xmlns:a16="http://schemas.microsoft.com/office/drawing/2014/main" id="{2AE31390-2794-688D-9A0F-1DB6DBC73A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직선 연결선 792">
                <a:extLst>
                  <a:ext uri="{FF2B5EF4-FFF2-40B4-BE49-F238E27FC236}">
                    <a16:creationId xmlns:a16="http://schemas.microsoft.com/office/drawing/2014/main" id="{FDF32413-3BEF-3188-142B-CF53C29444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807">
                <a:extLst>
                  <a:ext uri="{FF2B5EF4-FFF2-40B4-BE49-F238E27FC236}">
                    <a16:creationId xmlns:a16="http://schemas.microsoft.com/office/drawing/2014/main" id="{88CAEFD1-A5ED-EBF6-0D0A-77C294109A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810">
                <a:extLst>
                  <a:ext uri="{FF2B5EF4-FFF2-40B4-BE49-F238E27FC236}">
                    <a16:creationId xmlns:a16="http://schemas.microsoft.com/office/drawing/2014/main" id="{DBE19B15-E823-C09E-BC88-AA008D1FFB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815">
                <a:extLst>
                  <a:ext uri="{FF2B5EF4-FFF2-40B4-BE49-F238E27FC236}">
                    <a16:creationId xmlns:a16="http://schemas.microsoft.com/office/drawing/2014/main" id="{2242AAB2-F40B-3985-5BD2-13778A298C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직선 연결선 819">
                <a:extLst>
                  <a:ext uri="{FF2B5EF4-FFF2-40B4-BE49-F238E27FC236}">
                    <a16:creationId xmlns:a16="http://schemas.microsoft.com/office/drawing/2014/main" id="{4391A75B-5D25-CD4E-74F8-3C9CBCAFFD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직선 연결선 826">
              <a:extLst>
                <a:ext uri="{FF2B5EF4-FFF2-40B4-BE49-F238E27FC236}">
                  <a16:creationId xmlns:a16="http://schemas.microsoft.com/office/drawing/2014/main" id="{2B2D7900-E1A2-883A-0BB4-34D054CC18BB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832">
              <a:extLst>
                <a:ext uri="{FF2B5EF4-FFF2-40B4-BE49-F238E27FC236}">
                  <a16:creationId xmlns:a16="http://schemas.microsoft.com/office/drawing/2014/main" id="{FBD45BBD-1B4F-9A3F-17BF-8FA803E292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그룹 835">
            <a:extLst>
              <a:ext uri="{FF2B5EF4-FFF2-40B4-BE49-F238E27FC236}">
                <a16:creationId xmlns:a16="http://schemas.microsoft.com/office/drawing/2014/main" id="{0914AE55-6A16-184B-F9E1-00C62179503E}"/>
              </a:ext>
            </a:extLst>
          </p:cNvPr>
          <p:cNvGrpSpPr/>
          <p:nvPr/>
        </p:nvGrpSpPr>
        <p:grpSpPr>
          <a:xfrm rot="16200000">
            <a:off x="4893346" y="4380986"/>
            <a:ext cx="564373" cy="268733"/>
            <a:chOff x="5890169" y="4312037"/>
            <a:chExt cx="1895988" cy="1103725"/>
          </a:xfrm>
        </p:grpSpPr>
        <p:grpSp>
          <p:nvGrpSpPr>
            <p:cNvPr id="79" name="그룹 822">
              <a:extLst>
                <a:ext uri="{FF2B5EF4-FFF2-40B4-BE49-F238E27FC236}">
                  <a16:creationId xmlns:a16="http://schemas.microsoft.com/office/drawing/2014/main" id="{E2DC8BEF-290E-CEEA-C2D4-6C4336B50ED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90" name="직선 연결선 771">
                <a:extLst>
                  <a:ext uri="{FF2B5EF4-FFF2-40B4-BE49-F238E27FC236}">
                    <a16:creationId xmlns:a16="http://schemas.microsoft.com/office/drawing/2014/main" id="{16E57166-AE89-4621-7DD7-B67FBC8A20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직선 연결선 789">
                <a:extLst>
                  <a:ext uri="{FF2B5EF4-FFF2-40B4-BE49-F238E27FC236}">
                    <a16:creationId xmlns:a16="http://schemas.microsoft.com/office/drawing/2014/main" id="{FE5C0B6B-3072-703C-8991-444DDF9996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직선 연결선 792">
                <a:extLst>
                  <a:ext uri="{FF2B5EF4-FFF2-40B4-BE49-F238E27FC236}">
                    <a16:creationId xmlns:a16="http://schemas.microsoft.com/office/drawing/2014/main" id="{78048EB1-3EAA-7630-473E-291B6FF00E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직선 연결선 807">
                <a:extLst>
                  <a:ext uri="{FF2B5EF4-FFF2-40B4-BE49-F238E27FC236}">
                    <a16:creationId xmlns:a16="http://schemas.microsoft.com/office/drawing/2014/main" id="{6F49C143-2C79-13DA-AAB5-11CE58C982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직선 연결선 810">
                <a:extLst>
                  <a:ext uri="{FF2B5EF4-FFF2-40B4-BE49-F238E27FC236}">
                    <a16:creationId xmlns:a16="http://schemas.microsoft.com/office/drawing/2014/main" id="{802A7C39-85F4-D325-B12A-4BE62C89DD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직선 연결선 815">
                <a:extLst>
                  <a:ext uri="{FF2B5EF4-FFF2-40B4-BE49-F238E27FC236}">
                    <a16:creationId xmlns:a16="http://schemas.microsoft.com/office/drawing/2014/main" id="{2A1F44B3-4AFF-4D90-C44E-D7D9022456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819">
                <a:extLst>
                  <a:ext uri="{FF2B5EF4-FFF2-40B4-BE49-F238E27FC236}">
                    <a16:creationId xmlns:a16="http://schemas.microsoft.com/office/drawing/2014/main" id="{6469F8BA-F6B0-B8A7-249C-40310C66AB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직선 연결선 826">
              <a:extLst>
                <a:ext uri="{FF2B5EF4-FFF2-40B4-BE49-F238E27FC236}">
                  <a16:creationId xmlns:a16="http://schemas.microsoft.com/office/drawing/2014/main" id="{0D720D70-1F6D-925F-2365-3788DDD4FE2D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32">
              <a:extLst>
                <a:ext uri="{FF2B5EF4-FFF2-40B4-BE49-F238E27FC236}">
                  <a16:creationId xmlns:a16="http://schemas.microsoft.com/office/drawing/2014/main" id="{A3387672-D771-3F20-D3DD-F9F7ABB307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그룹 835">
            <a:extLst>
              <a:ext uri="{FF2B5EF4-FFF2-40B4-BE49-F238E27FC236}">
                <a16:creationId xmlns:a16="http://schemas.microsoft.com/office/drawing/2014/main" id="{9A133207-E4C7-6643-D320-25871148867F}"/>
              </a:ext>
            </a:extLst>
          </p:cNvPr>
          <p:cNvGrpSpPr/>
          <p:nvPr/>
        </p:nvGrpSpPr>
        <p:grpSpPr>
          <a:xfrm rot="16200000">
            <a:off x="4893347" y="5048019"/>
            <a:ext cx="564373" cy="268733"/>
            <a:chOff x="5890169" y="4312037"/>
            <a:chExt cx="1895988" cy="1103725"/>
          </a:xfrm>
        </p:grpSpPr>
        <p:grpSp>
          <p:nvGrpSpPr>
            <p:cNvPr id="100" name="그룹 822">
              <a:extLst>
                <a:ext uri="{FF2B5EF4-FFF2-40B4-BE49-F238E27FC236}">
                  <a16:creationId xmlns:a16="http://schemas.microsoft.com/office/drawing/2014/main" id="{1C5B3C2D-7E65-A963-E5C5-B893F8827900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03" name="직선 연결선 771">
                <a:extLst>
                  <a:ext uri="{FF2B5EF4-FFF2-40B4-BE49-F238E27FC236}">
                    <a16:creationId xmlns:a16="http://schemas.microsoft.com/office/drawing/2014/main" id="{CBD2C901-D21E-F47D-A0A2-F488820024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직선 연결선 789">
                <a:extLst>
                  <a:ext uri="{FF2B5EF4-FFF2-40B4-BE49-F238E27FC236}">
                    <a16:creationId xmlns:a16="http://schemas.microsoft.com/office/drawing/2014/main" id="{AD0CEED6-C7A8-F06F-FE12-A15023E8DB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직선 연결선 792">
                <a:extLst>
                  <a:ext uri="{FF2B5EF4-FFF2-40B4-BE49-F238E27FC236}">
                    <a16:creationId xmlns:a16="http://schemas.microsoft.com/office/drawing/2014/main" id="{CABFE938-E117-4702-26E5-4BF99656DD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직선 연결선 807">
                <a:extLst>
                  <a:ext uri="{FF2B5EF4-FFF2-40B4-BE49-F238E27FC236}">
                    <a16:creationId xmlns:a16="http://schemas.microsoft.com/office/drawing/2014/main" id="{739466D6-9E1F-7A04-12C4-4D68DF63D6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직선 연결선 810">
                <a:extLst>
                  <a:ext uri="{FF2B5EF4-FFF2-40B4-BE49-F238E27FC236}">
                    <a16:creationId xmlns:a16="http://schemas.microsoft.com/office/drawing/2014/main" id="{CA30AA69-6A41-6BAA-1844-B59C13F8CF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직선 연결선 815">
                <a:extLst>
                  <a:ext uri="{FF2B5EF4-FFF2-40B4-BE49-F238E27FC236}">
                    <a16:creationId xmlns:a16="http://schemas.microsoft.com/office/drawing/2014/main" id="{8971B133-FC4E-AE01-89B9-1E0431218C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직선 연결선 819">
                <a:extLst>
                  <a:ext uri="{FF2B5EF4-FFF2-40B4-BE49-F238E27FC236}">
                    <a16:creationId xmlns:a16="http://schemas.microsoft.com/office/drawing/2014/main" id="{0902EBD0-C451-30AA-CFF5-3EE723ADFC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직선 연결선 826">
              <a:extLst>
                <a:ext uri="{FF2B5EF4-FFF2-40B4-BE49-F238E27FC236}">
                  <a16:creationId xmlns:a16="http://schemas.microsoft.com/office/drawing/2014/main" id="{7FAFEAF5-F50F-A4D0-7A21-F1FEF11F03FB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연결선 832">
              <a:extLst>
                <a:ext uri="{FF2B5EF4-FFF2-40B4-BE49-F238E27FC236}">
                  <a16:creationId xmlns:a16="http://schemas.microsoft.com/office/drawing/2014/main" id="{C9D80FC4-F80E-4BE0-0CF7-9D16ACB510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그룹 835">
            <a:extLst>
              <a:ext uri="{FF2B5EF4-FFF2-40B4-BE49-F238E27FC236}">
                <a16:creationId xmlns:a16="http://schemas.microsoft.com/office/drawing/2014/main" id="{E2DE9843-11A1-B72C-36ED-1FE88793A7D7}"/>
              </a:ext>
            </a:extLst>
          </p:cNvPr>
          <p:cNvGrpSpPr/>
          <p:nvPr/>
        </p:nvGrpSpPr>
        <p:grpSpPr>
          <a:xfrm rot="16200000">
            <a:off x="6006980" y="4380986"/>
            <a:ext cx="564373" cy="268733"/>
            <a:chOff x="5890169" y="4312037"/>
            <a:chExt cx="1895988" cy="1103725"/>
          </a:xfrm>
        </p:grpSpPr>
        <p:grpSp>
          <p:nvGrpSpPr>
            <p:cNvPr id="111" name="그룹 822">
              <a:extLst>
                <a:ext uri="{FF2B5EF4-FFF2-40B4-BE49-F238E27FC236}">
                  <a16:creationId xmlns:a16="http://schemas.microsoft.com/office/drawing/2014/main" id="{67B0FD71-9C96-60F5-8877-30B2470DD58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14" name="직선 연결선 771">
                <a:extLst>
                  <a:ext uri="{FF2B5EF4-FFF2-40B4-BE49-F238E27FC236}">
                    <a16:creationId xmlns:a16="http://schemas.microsoft.com/office/drawing/2014/main" id="{D3964D48-33AF-B1DE-9969-8CF3B731D6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직선 연결선 789">
                <a:extLst>
                  <a:ext uri="{FF2B5EF4-FFF2-40B4-BE49-F238E27FC236}">
                    <a16:creationId xmlns:a16="http://schemas.microsoft.com/office/drawing/2014/main" id="{FC9F90BD-B033-E238-9758-FD94E737AC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직선 연결선 792">
                <a:extLst>
                  <a:ext uri="{FF2B5EF4-FFF2-40B4-BE49-F238E27FC236}">
                    <a16:creationId xmlns:a16="http://schemas.microsoft.com/office/drawing/2014/main" id="{5BECE959-9F5F-BAFD-B6B4-98FE3A5235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직선 연결선 807">
                <a:extLst>
                  <a:ext uri="{FF2B5EF4-FFF2-40B4-BE49-F238E27FC236}">
                    <a16:creationId xmlns:a16="http://schemas.microsoft.com/office/drawing/2014/main" id="{B18BE5E0-8EEB-4D43-3500-AA6D9DC1DF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직선 연결선 810">
                <a:extLst>
                  <a:ext uri="{FF2B5EF4-FFF2-40B4-BE49-F238E27FC236}">
                    <a16:creationId xmlns:a16="http://schemas.microsoft.com/office/drawing/2014/main" id="{3B7AB53D-1EB8-BA98-4484-EC8A178F21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직선 연결선 815">
                <a:extLst>
                  <a:ext uri="{FF2B5EF4-FFF2-40B4-BE49-F238E27FC236}">
                    <a16:creationId xmlns:a16="http://schemas.microsoft.com/office/drawing/2014/main" id="{37191955-2546-6884-E212-7393210FA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직선 연결선 819">
                <a:extLst>
                  <a:ext uri="{FF2B5EF4-FFF2-40B4-BE49-F238E27FC236}">
                    <a16:creationId xmlns:a16="http://schemas.microsoft.com/office/drawing/2014/main" id="{AF405206-B039-831F-3002-3E802BFEF7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직선 연결선 826">
              <a:extLst>
                <a:ext uri="{FF2B5EF4-FFF2-40B4-BE49-F238E27FC236}">
                  <a16:creationId xmlns:a16="http://schemas.microsoft.com/office/drawing/2014/main" id="{D7552775-FA91-2568-52A4-3D092D2E18F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832">
              <a:extLst>
                <a:ext uri="{FF2B5EF4-FFF2-40B4-BE49-F238E27FC236}">
                  <a16:creationId xmlns:a16="http://schemas.microsoft.com/office/drawing/2014/main" id="{5D9C5420-0640-8924-8017-7D7C94306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그룹 835">
            <a:extLst>
              <a:ext uri="{FF2B5EF4-FFF2-40B4-BE49-F238E27FC236}">
                <a16:creationId xmlns:a16="http://schemas.microsoft.com/office/drawing/2014/main" id="{46F06E68-A4D3-1E29-B631-77531C389F37}"/>
              </a:ext>
            </a:extLst>
          </p:cNvPr>
          <p:cNvGrpSpPr/>
          <p:nvPr/>
        </p:nvGrpSpPr>
        <p:grpSpPr>
          <a:xfrm rot="16200000">
            <a:off x="6006981" y="5048019"/>
            <a:ext cx="564373" cy="268733"/>
            <a:chOff x="5890169" y="4312037"/>
            <a:chExt cx="1895988" cy="1103725"/>
          </a:xfrm>
        </p:grpSpPr>
        <p:grpSp>
          <p:nvGrpSpPr>
            <p:cNvPr id="122" name="그룹 822">
              <a:extLst>
                <a:ext uri="{FF2B5EF4-FFF2-40B4-BE49-F238E27FC236}">
                  <a16:creationId xmlns:a16="http://schemas.microsoft.com/office/drawing/2014/main" id="{4E1C80F3-56B0-E94D-2AF2-B4296032C0D7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25" name="직선 연결선 771">
                <a:extLst>
                  <a:ext uri="{FF2B5EF4-FFF2-40B4-BE49-F238E27FC236}">
                    <a16:creationId xmlns:a16="http://schemas.microsoft.com/office/drawing/2014/main" id="{56472CE2-E17B-E0AD-132B-B810780870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직선 연결선 789">
                <a:extLst>
                  <a:ext uri="{FF2B5EF4-FFF2-40B4-BE49-F238E27FC236}">
                    <a16:creationId xmlns:a16="http://schemas.microsoft.com/office/drawing/2014/main" id="{5D061D8C-AFBA-BE3D-7F94-8AFA7F7632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직선 연결선 792">
                <a:extLst>
                  <a:ext uri="{FF2B5EF4-FFF2-40B4-BE49-F238E27FC236}">
                    <a16:creationId xmlns:a16="http://schemas.microsoft.com/office/drawing/2014/main" id="{33846EE5-4EE4-CC6D-F181-8ACB111A20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직선 연결선 807">
                <a:extLst>
                  <a:ext uri="{FF2B5EF4-FFF2-40B4-BE49-F238E27FC236}">
                    <a16:creationId xmlns:a16="http://schemas.microsoft.com/office/drawing/2014/main" id="{79026406-EEB7-C1B6-3937-3592D4643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직선 연결선 810">
                <a:extLst>
                  <a:ext uri="{FF2B5EF4-FFF2-40B4-BE49-F238E27FC236}">
                    <a16:creationId xmlns:a16="http://schemas.microsoft.com/office/drawing/2014/main" id="{81395FAA-5370-B2C9-3F9C-FC72D2D858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직선 연결선 815">
                <a:extLst>
                  <a:ext uri="{FF2B5EF4-FFF2-40B4-BE49-F238E27FC236}">
                    <a16:creationId xmlns:a16="http://schemas.microsoft.com/office/drawing/2014/main" id="{3806A183-4C5D-6E8D-97F1-ADCD0637E4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직선 연결선 819">
                <a:extLst>
                  <a:ext uri="{FF2B5EF4-FFF2-40B4-BE49-F238E27FC236}">
                    <a16:creationId xmlns:a16="http://schemas.microsoft.com/office/drawing/2014/main" id="{932D1442-8E11-B6B1-230B-32D3C8615C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직선 연결선 826">
              <a:extLst>
                <a:ext uri="{FF2B5EF4-FFF2-40B4-BE49-F238E27FC236}">
                  <a16:creationId xmlns:a16="http://schemas.microsoft.com/office/drawing/2014/main" id="{BE4AC356-3A57-A5D9-5E8C-14A0181F9A16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832">
              <a:extLst>
                <a:ext uri="{FF2B5EF4-FFF2-40B4-BE49-F238E27FC236}">
                  <a16:creationId xmlns:a16="http://schemas.microsoft.com/office/drawing/2014/main" id="{21F6AFD1-4707-F432-BE32-FEBDEB6FE4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그룹 835">
            <a:extLst>
              <a:ext uri="{FF2B5EF4-FFF2-40B4-BE49-F238E27FC236}">
                <a16:creationId xmlns:a16="http://schemas.microsoft.com/office/drawing/2014/main" id="{1BF5A43A-17DF-637B-FADC-39781538C6C0}"/>
              </a:ext>
            </a:extLst>
          </p:cNvPr>
          <p:cNvGrpSpPr/>
          <p:nvPr/>
        </p:nvGrpSpPr>
        <p:grpSpPr>
          <a:xfrm rot="16200000">
            <a:off x="7120494" y="4380986"/>
            <a:ext cx="564373" cy="268733"/>
            <a:chOff x="5890169" y="4312037"/>
            <a:chExt cx="1895988" cy="1103725"/>
          </a:xfrm>
        </p:grpSpPr>
        <p:grpSp>
          <p:nvGrpSpPr>
            <p:cNvPr id="133" name="그룹 822">
              <a:extLst>
                <a:ext uri="{FF2B5EF4-FFF2-40B4-BE49-F238E27FC236}">
                  <a16:creationId xmlns:a16="http://schemas.microsoft.com/office/drawing/2014/main" id="{79274270-930E-A63A-45A1-75B1D628A402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36" name="직선 연결선 771">
                <a:extLst>
                  <a:ext uri="{FF2B5EF4-FFF2-40B4-BE49-F238E27FC236}">
                    <a16:creationId xmlns:a16="http://schemas.microsoft.com/office/drawing/2014/main" id="{34672CA8-1EEF-0C00-B9CC-A68DEFB104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직선 연결선 789">
                <a:extLst>
                  <a:ext uri="{FF2B5EF4-FFF2-40B4-BE49-F238E27FC236}">
                    <a16:creationId xmlns:a16="http://schemas.microsoft.com/office/drawing/2014/main" id="{EA15D5AC-7B24-9276-B617-D68B7791F7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직선 연결선 792">
                <a:extLst>
                  <a:ext uri="{FF2B5EF4-FFF2-40B4-BE49-F238E27FC236}">
                    <a16:creationId xmlns:a16="http://schemas.microsoft.com/office/drawing/2014/main" id="{6DD1EEA3-9B7A-3CD2-6E46-E654B119D8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직선 연결선 807">
                <a:extLst>
                  <a:ext uri="{FF2B5EF4-FFF2-40B4-BE49-F238E27FC236}">
                    <a16:creationId xmlns:a16="http://schemas.microsoft.com/office/drawing/2014/main" id="{E227C1E6-1AC3-71A4-761A-FD06198F1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직선 연결선 810">
                <a:extLst>
                  <a:ext uri="{FF2B5EF4-FFF2-40B4-BE49-F238E27FC236}">
                    <a16:creationId xmlns:a16="http://schemas.microsoft.com/office/drawing/2014/main" id="{DF1D6C90-E511-BC55-B217-2EEC4CD2B3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직선 연결선 815">
                <a:extLst>
                  <a:ext uri="{FF2B5EF4-FFF2-40B4-BE49-F238E27FC236}">
                    <a16:creationId xmlns:a16="http://schemas.microsoft.com/office/drawing/2014/main" id="{E6874B1F-59D1-7760-57EC-DD8F21C0D4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직선 연결선 819">
                <a:extLst>
                  <a:ext uri="{FF2B5EF4-FFF2-40B4-BE49-F238E27FC236}">
                    <a16:creationId xmlns:a16="http://schemas.microsoft.com/office/drawing/2014/main" id="{01161A12-F6E3-55A0-5A12-F19083E37C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직선 연결선 826">
              <a:extLst>
                <a:ext uri="{FF2B5EF4-FFF2-40B4-BE49-F238E27FC236}">
                  <a16:creationId xmlns:a16="http://schemas.microsoft.com/office/drawing/2014/main" id="{85CDB2E5-4914-8F24-B835-5E9F3EAD22F2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연결선 832">
              <a:extLst>
                <a:ext uri="{FF2B5EF4-FFF2-40B4-BE49-F238E27FC236}">
                  <a16:creationId xmlns:a16="http://schemas.microsoft.com/office/drawing/2014/main" id="{3032E4D8-1818-D24A-7685-0F925B8774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그룹 835">
            <a:extLst>
              <a:ext uri="{FF2B5EF4-FFF2-40B4-BE49-F238E27FC236}">
                <a16:creationId xmlns:a16="http://schemas.microsoft.com/office/drawing/2014/main" id="{1B63DB89-B2C0-F8FF-C54A-3B445F5441D8}"/>
              </a:ext>
            </a:extLst>
          </p:cNvPr>
          <p:cNvGrpSpPr/>
          <p:nvPr/>
        </p:nvGrpSpPr>
        <p:grpSpPr>
          <a:xfrm rot="16200000">
            <a:off x="7120495" y="5048019"/>
            <a:ext cx="564373" cy="268733"/>
            <a:chOff x="5890169" y="4312037"/>
            <a:chExt cx="1895988" cy="1103725"/>
          </a:xfrm>
        </p:grpSpPr>
        <p:grpSp>
          <p:nvGrpSpPr>
            <p:cNvPr id="144" name="그룹 822">
              <a:extLst>
                <a:ext uri="{FF2B5EF4-FFF2-40B4-BE49-F238E27FC236}">
                  <a16:creationId xmlns:a16="http://schemas.microsoft.com/office/drawing/2014/main" id="{82C314C4-E967-C2CE-1A40-96DD0609CA44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47" name="직선 연결선 771">
                <a:extLst>
                  <a:ext uri="{FF2B5EF4-FFF2-40B4-BE49-F238E27FC236}">
                    <a16:creationId xmlns:a16="http://schemas.microsoft.com/office/drawing/2014/main" id="{8BC0464A-3224-FE23-A865-C9B7163350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직선 연결선 789">
                <a:extLst>
                  <a:ext uri="{FF2B5EF4-FFF2-40B4-BE49-F238E27FC236}">
                    <a16:creationId xmlns:a16="http://schemas.microsoft.com/office/drawing/2014/main" id="{F53CDD37-E834-BE1F-6B91-E6B19AF3B0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직선 연결선 792">
                <a:extLst>
                  <a:ext uri="{FF2B5EF4-FFF2-40B4-BE49-F238E27FC236}">
                    <a16:creationId xmlns:a16="http://schemas.microsoft.com/office/drawing/2014/main" id="{9F8C6A34-D777-39A7-B81A-68F94AC7A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직선 연결선 807">
                <a:extLst>
                  <a:ext uri="{FF2B5EF4-FFF2-40B4-BE49-F238E27FC236}">
                    <a16:creationId xmlns:a16="http://schemas.microsoft.com/office/drawing/2014/main" id="{4BCDB7BD-877C-EDB7-4B96-32548C16A3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직선 연결선 810">
                <a:extLst>
                  <a:ext uri="{FF2B5EF4-FFF2-40B4-BE49-F238E27FC236}">
                    <a16:creationId xmlns:a16="http://schemas.microsoft.com/office/drawing/2014/main" id="{8365F89A-001A-6260-DEFC-CB8788DD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직선 연결선 815">
                <a:extLst>
                  <a:ext uri="{FF2B5EF4-FFF2-40B4-BE49-F238E27FC236}">
                    <a16:creationId xmlns:a16="http://schemas.microsoft.com/office/drawing/2014/main" id="{BF87F730-2A0B-50D4-6EF8-3BE57FEECD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직선 연결선 819">
                <a:extLst>
                  <a:ext uri="{FF2B5EF4-FFF2-40B4-BE49-F238E27FC236}">
                    <a16:creationId xmlns:a16="http://schemas.microsoft.com/office/drawing/2014/main" id="{2DF7A94E-F48A-16A3-4703-4BC229F2CB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5" name="직선 연결선 826">
              <a:extLst>
                <a:ext uri="{FF2B5EF4-FFF2-40B4-BE49-F238E27FC236}">
                  <a16:creationId xmlns:a16="http://schemas.microsoft.com/office/drawing/2014/main" id="{EBD2A457-ABA1-4356-D024-3E0793D8377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직선 연결선 832">
              <a:extLst>
                <a:ext uri="{FF2B5EF4-FFF2-40B4-BE49-F238E27FC236}">
                  <a16:creationId xmlns:a16="http://schemas.microsoft.com/office/drawing/2014/main" id="{2BA59ECA-CAAE-307D-DB67-89EEB7ABF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899C8904-684B-3AE0-22A4-4F64BA9C08C6}"/>
              </a:ext>
            </a:extLst>
          </p:cNvPr>
          <p:cNvSpPr txBox="1"/>
          <p:nvPr/>
        </p:nvSpPr>
        <p:spPr>
          <a:xfrm>
            <a:off x="-85888" y="2761010"/>
            <a:ext cx="3190481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Target Cell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as a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resistance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(1)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or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an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open switch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(0)</a:t>
            </a:r>
          </a:p>
        </p:txBody>
      </p:sp>
      <p:sp>
        <p:nvSpPr>
          <p:cNvPr id="155" name="Left Brace 154">
            <a:extLst>
              <a:ext uri="{FF2B5EF4-FFF2-40B4-BE49-F238E27FC236}">
                <a16:creationId xmlns:a16="http://schemas.microsoft.com/office/drawing/2014/main" id="{33AA3690-BC45-5E74-93ED-ACE1BA77DB4C}"/>
              </a:ext>
            </a:extLst>
          </p:cNvPr>
          <p:cNvSpPr/>
          <p:nvPr/>
        </p:nvSpPr>
        <p:spPr>
          <a:xfrm>
            <a:off x="2634768" y="2887744"/>
            <a:ext cx="323170" cy="1236090"/>
          </a:xfrm>
          <a:prstGeom prst="leftBrace">
            <a:avLst>
              <a:gd name="adj1" fmla="val 52841"/>
              <a:gd name="adj2" fmla="val 31444"/>
            </a:avLst>
          </a:prstGeom>
          <a:ln w="19050">
            <a:solidFill>
              <a:srgbClr val="C80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6" name="그룹 835">
            <a:extLst>
              <a:ext uri="{FF2B5EF4-FFF2-40B4-BE49-F238E27FC236}">
                <a16:creationId xmlns:a16="http://schemas.microsoft.com/office/drawing/2014/main" id="{B63CB6F7-84D5-09AD-996F-9FBB94EEC874}"/>
              </a:ext>
            </a:extLst>
          </p:cNvPr>
          <p:cNvGrpSpPr/>
          <p:nvPr/>
        </p:nvGrpSpPr>
        <p:grpSpPr>
          <a:xfrm rot="16200000">
            <a:off x="4893346" y="3720630"/>
            <a:ext cx="564373" cy="268733"/>
            <a:chOff x="5890169" y="4312037"/>
            <a:chExt cx="1895988" cy="1103725"/>
          </a:xfrm>
        </p:grpSpPr>
        <p:grpSp>
          <p:nvGrpSpPr>
            <p:cNvPr id="157" name="그룹 822">
              <a:extLst>
                <a:ext uri="{FF2B5EF4-FFF2-40B4-BE49-F238E27FC236}">
                  <a16:creationId xmlns:a16="http://schemas.microsoft.com/office/drawing/2014/main" id="{57B5F6AF-9264-3133-9F75-3778674D3752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60" name="직선 연결선 771">
                <a:extLst>
                  <a:ext uri="{FF2B5EF4-FFF2-40B4-BE49-F238E27FC236}">
                    <a16:creationId xmlns:a16="http://schemas.microsoft.com/office/drawing/2014/main" id="{4786857B-F26A-2243-D22E-018997E1C8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직선 연결선 789">
                <a:extLst>
                  <a:ext uri="{FF2B5EF4-FFF2-40B4-BE49-F238E27FC236}">
                    <a16:creationId xmlns:a16="http://schemas.microsoft.com/office/drawing/2014/main" id="{904F2D5C-4791-75D2-5301-7F2E084D7F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직선 연결선 792">
                <a:extLst>
                  <a:ext uri="{FF2B5EF4-FFF2-40B4-BE49-F238E27FC236}">
                    <a16:creationId xmlns:a16="http://schemas.microsoft.com/office/drawing/2014/main" id="{AE7EC974-371B-1F86-D025-35CBE8CCD0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직선 연결선 807">
                <a:extLst>
                  <a:ext uri="{FF2B5EF4-FFF2-40B4-BE49-F238E27FC236}">
                    <a16:creationId xmlns:a16="http://schemas.microsoft.com/office/drawing/2014/main" id="{BC212E2C-7AEC-8978-9178-F81D43E17D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직선 연결선 810">
                <a:extLst>
                  <a:ext uri="{FF2B5EF4-FFF2-40B4-BE49-F238E27FC236}">
                    <a16:creationId xmlns:a16="http://schemas.microsoft.com/office/drawing/2014/main" id="{B2025A5D-D679-CF90-3DF1-69924ACC8C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직선 연결선 815">
                <a:extLst>
                  <a:ext uri="{FF2B5EF4-FFF2-40B4-BE49-F238E27FC236}">
                    <a16:creationId xmlns:a16="http://schemas.microsoft.com/office/drawing/2014/main" id="{2C5B9AF3-91BB-0A0F-AE8B-4F6C983289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직선 연결선 819">
                <a:extLst>
                  <a:ext uri="{FF2B5EF4-FFF2-40B4-BE49-F238E27FC236}">
                    <a16:creationId xmlns:a16="http://schemas.microsoft.com/office/drawing/2014/main" id="{97D2F2BC-7B2E-B435-002B-A2D0B23486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8" name="직선 연결선 826">
              <a:extLst>
                <a:ext uri="{FF2B5EF4-FFF2-40B4-BE49-F238E27FC236}">
                  <a16:creationId xmlns:a16="http://schemas.microsoft.com/office/drawing/2014/main" id="{B64CC501-4BA8-9496-C1E7-CBE4D285198B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직선 연결선 832">
              <a:extLst>
                <a:ext uri="{FF2B5EF4-FFF2-40B4-BE49-F238E27FC236}">
                  <a16:creationId xmlns:a16="http://schemas.microsoft.com/office/drawing/2014/main" id="{93AA5A4B-32FB-82AC-B658-0EC80949E7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그룹 835">
            <a:extLst>
              <a:ext uri="{FF2B5EF4-FFF2-40B4-BE49-F238E27FC236}">
                <a16:creationId xmlns:a16="http://schemas.microsoft.com/office/drawing/2014/main" id="{CBA410D2-F61C-1BB0-809E-3DFEF737C6F0}"/>
              </a:ext>
            </a:extLst>
          </p:cNvPr>
          <p:cNvGrpSpPr/>
          <p:nvPr/>
        </p:nvGrpSpPr>
        <p:grpSpPr>
          <a:xfrm rot="16200000">
            <a:off x="6006980" y="3060186"/>
            <a:ext cx="564373" cy="268733"/>
            <a:chOff x="5890169" y="4312037"/>
            <a:chExt cx="1895988" cy="1103725"/>
          </a:xfrm>
        </p:grpSpPr>
        <p:grpSp>
          <p:nvGrpSpPr>
            <p:cNvPr id="168" name="그룹 822">
              <a:extLst>
                <a:ext uri="{FF2B5EF4-FFF2-40B4-BE49-F238E27FC236}">
                  <a16:creationId xmlns:a16="http://schemas.microsoft.com/office/drawing/2014/main" id="{EE5C1BD7-D2B8-C593-5684-E33024672C2B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71" name="직선 연결선 771">
                <a:extLst>
                  <a:ext uri="{FF2B5EF4-FFF2-40B4-BE49-F238E27FC236}">
                    <a16:creationId xmlns:a16="http://schemas.microsoft.com/office/drawing/2014/main" id="{9D1BCDE7-1DD9-C412-BD72-F48E0165A9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직선 연결선 789">
                <a:extLst>
                  <a:ext uri="{FF2B5EF4-FFF2-40B4-BE49-F238E27FC236}">
                    <a16:creationId xmlns:a16="http://schemas.microsoft.com/office/drawing/2014/main" id="{B7D0D51C-51F8-09AC-FB9C-AF9BA63142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직선 연결선 792">
                <a:extLst>
                  <a:ext uri="{FF2B5EF4-FFF2-40B4-BE49-F238E27FC236}">
                    <a16:creationId xmlns:a16="http://schemas.microsoft.com/office/drawing/2014/main" id="{E9789E80-8914-CB8F-0F5A-B5B8A2B791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직선 연결선 807">
                <a:extLst>
                  <a:ext uri="{FF2B5EF4-FFF2-40B4-BE49-F238E27FC236}">
                    <a16:creationId xmlns:a16="http://schemas.microsoft.com/office/drawing/2014/main" id="{A3C24941-2F56-7235-691C-82F85C342B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직선 연결선 810">
                <a:extLst>
                  <a:ext uri="{FF2B5EF4-FFF2-40B4-BE49-F238E27FC236}">
                    <a16:creationId xmlns:a16="http://schemas.microsoft.com/office/drawing/2014/main" id="{811F6DE6-13F6-8A97-57C9-9D487156F7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직선 연결선 815">
                <a:extLst>
                  <a:ext uri="{FF2B5EF4-FFF2-40B4-BE49-F238E27FC236}">
                    <a16:creationId xmlns:a16="http://schemas.microsoft.com/office/drawing/2014/main" id="{094FE345-6948-4FCF-4EDB-64F5A4B36B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직선 연결선 819">
                <a:extLst>
                  <a:ext uri="{FF2B5EF4-FFF2-40B4-BE49-F238E27FC236}">
                    <a16:creationId xmlns:a16="http://schemas.microsoft.com/office/drawing/2014/main" id="{560425F4-11BA-7FE4-584E-ADDC4F93CD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직선 연결선 826">
              <a:extLst>
                <a:ext uri="{FF2B5EF4-FFF2-40B4-BE49-F238E27FC236}">
                  <a16:creationId xmlns:a16="http://schemas.microsoft.com/office/drawing/2014/main" id="{3F2D677A-3109-2CE2-2243-B98E6C00ADFA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연결선 832">
              <a:extLst>
                <a:ext uri="{FF2B5EF4-FFF2-40B4-BE49-F238E27FC236}">
                  <a16:creationId xmlns:a16="http://schemas.microsoft.com/office/drawing/2014/main" id="{CB38072E-5F48-9231-1213-695F698A09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그룹 835">
            <a:extLst>
              <a:ext uri="{FF2B5EF4-FFF2-40B4-BE49-F238E27FC236}">
                <a16:creationId xmlns:a16="http://schemas.microsoft.com/office/drawing/2014/main" id="{86A5B3C9-0EE9-2C01-407C-2AE2889687F5}"/>
              </a:ext>
            </a:extLst>
          </p:cNvPr>
          <p:cNvGrpSpPr/>
          <p:nvPr/>
        </p:nvGrpSpPr>
        <p:grpSpPr>
          <a:xfrm rot="16200000">
            <a:off x="7120494" y="3047310"/>
            <a:ext cx="564373" cy="268733"/>
            <a:chOff x="5890169" y="4312037"/>
            <a:chExt cx="1895988" cy="1103725"/>
          </a:xfrm>
        </p:grpSpPr>
        <p:grpSp>
          <p:nvGrpSpPr>
            <p:cNvPr id="179" name="그룹 822">
              <a:extLst>
                <a:ext uri="{FF2B5EF4-FFF2-40B4-BE49-F238E27FC236}">
                  <a16:creationId xmlns:a16="http://schemas.microsoft.com/office/drawing/2014/main" id="{1FFBE70D-3875-2509-A49E-D48E1213AFFA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82" name="직선 연결선 771">
                <a:extLst>
                  <a:ext uri="{FF2B5EF4-FFF2-40B4-BE49-F238E27FC236}">
                    <a16:creationId xmlns:a16="http://schemas.microsoft.com/office/drawing/2014/main" id="{77909EF5-2276-582E-037A-5F31B18C3F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직선 연결선 789">
                <a:extLst>
                  <a:ext uri="{FF2B5EF4-FFF2-40B4-BE49-F238E27FC236}">
                    <a16:creationId xmlns:a16="http://schemas.microsoft.com/office/drawing/2014/main" id="{83E4595D-3FEE-8433-87FB-529A7A7AAB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직선 연결선 792">
                <a:extLst>
                  <a:ext uri="{FF2B5EF4-FFF2-40B4-BE49-F238E27FC236}">
                    <a16:creationId xmlns:a16="http://schemas.microsoft.com/office/drawing/2014/main" id="{712B062D-F37A-3428-150D-CA38B04579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직선 연결선 807">
                <a:extLst>
                  <a:ext uri="{FF2B5EF4-FFF2-40B4-BE49-F238E27FC236}">
                    <a16:creationId xmlns:a16="http://schemas.microsoft.com/office/drawing/2014/main" id="{5852D7AA-95EE-CB62-C41F-2340BF71B4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직선 연결선 810">
                <a:extLst>
                  <a:ext uri="{FF2B5EF4-FFF2-40B4-BE49-F238E27FC236}">
                    <a16:creationId xmlns:a16="http://schemas.microsoft.com/office/drawing/2014/main" id="{36902E79-E858-773C-A571-DFEE41D9CA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직선 연결선 815">
                <a:extLst>
                  <a:ext uri="{FF2B5EF4-FFF2-40B4-BE49-F238E27FC236}">
                    <a16:creationId xmlns:a16="http://schemas.microsoft.com/office/drawing/2014/main" id="{8811803A-A435-0430-6E45-6640D4235A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직선 연결선 819">
                <a:extLst>
                  <a:ext uri="{FF2B5EF4-FFF2-40B4-BE49-F238E27FC236}">
                    <a16:creationId xmlns:a16="http://schemas.microsoft.com/office/drawing/2014/main" id="{51C62045-6984-D8C1-C3F6-9B55A8C158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0" name="직선 연결선 826">
              <a:extLst>
                <a:ext uri="{FF2B5EF4-FFF2-40B4-BE49-F238E27FC236}">
                  <a16:creationId xmlns:a16="http://schemas.microsoft.com/office/drawing/2014/main" id="{9C58DD7B-F716-7577-8D1D-AF378BD3E75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직선 연결선 832">
              <a:extLst>
                <a:ext uri="{FF2B5EF4-FFF2-40B4-BE49-F238E27FC236}">
                  <a16:creationId xmlns:a16="http://schemas.microsoft.com/office/drawing/2014/main" id="{95BD4133-B6F6-E84F-8347-AEB260DFF9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그룹 835">
            <a:extLst>
              <a:ext uri="{FF2B5EF4-FFF2-40B4-BE49-F238E27FC236}">
                <a16:creationId xmlns:a16="http://schemas.microsoft.com/office/drawing/2014/main" id="{78E25BF5-362F-8941-9132-C143583DC978}"/>
              </a:ext>
            </a:extLst>
          </p:cNvPr>
          <p:cNvGrpSpPr/>
          <p:nvPr/>
        </p:nvGrpSpPr>
        <p:grpSpPr>
          <a:xfrm rot="16200000">
            <a:off x="7120495" y="3714343"/>
            <a:ext cx="564373" cy="268733"/>
            <a:chOff x="5890169" y="4312037"/>
            <a:chExt cx="1895988" cy="1103725"/>
          </a:xfrm>
        </p:grpSpPr>
        <p:grpSp>
          <p:nvGrpSpPr>
            <p:cNvPr id="190" name="그룹 822">
              <a:extLst>
                <a:ext uri="{FF2B5EF4-FFF2-40B4-BE49-F238E27FC236}">
                  <a16:creationId xmlns:a16="http://schemas.microsoft.com/office/drawing/2014/main" id="{01316078-B488-C955-C836-BA0C050F0F38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93" name="직선 연결선 771">
                <a:extLst>
                  <a:ext uri="{FF2B5EF4-FFF2-40B4-BE49-F238E27FC236}">
                    <a16:creationId xmlns:a16="http://schemas.microsoft.com/office/drawing/2014/main" id="{974BBEA6-2817-DC08-FA2E-9B3F6DF44C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직선 연결선 789">
                <a:extLst>
                  <a:ext uri="{FF2B5EF4-FFF2-40B4-BE49-F238E27FC236}">
                    <a16:creationId xmlns:a16="http://schemas.microsoft.com/office/drawing/2014/main" id="{FE87092F-0F16-4009-B389-DAB064B09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직선 연결선 792">
                <a:extLst>
                  <a:ext uri="{FF2B5EF4-FFF2-40B4-BE49-F238E27FC236}">
                    <a16:creationId xmlns:a16="http://schemas.microsoft.com/office/drawing/2014/main" id="{DF3DA6CB-9B87-BFC4-09C8-9670F5AF7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직선 연결선 807">
                <a:extLst>
                  <a:ext uri="{FF2B5EF4-FFF2-40B4-BE49-F238E27FC236}">
                    <a16:creationId xmlns:a16="http://schemas.microsoft.com/office/drawing/2014/main" id="{E7117FFE-2B88-6213-C998-99AA5F868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직선 연결선 810">
                <a:extLst>
                  <a:ext uri="{FF2B5EF4-FFF2-40B4-BE49-F238E27FC236}">
                    <a16:creationId xmlns:a16="http://schemas.microsoft.com/office/drawing/2014/main" id="{BE1F6235-35DD-B0DA-7BC7-395D15EE02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직선 연결선 815">
                <a:extLst>
                  <a:ext uri="{FF2B5EF4-FFF2-40B4-BE49-F238E27FC236}">
                    <a16:creationId xmlns:a16="http://schemas.microsoft.com/office/drawing/2014/main" id="{A16A3A3D-FA01-78BF-6BC7-BFBCC2D316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직선 연결선 819">
                <a:extLst>
                  <a:ext uri="{FF2B5EF4-FFF2-40B4-BE49-F238E27FC236}">
                    <a16:creationId xmlns:a16="http://schemas.microsoft.com/office/drawing/2014/main" id="{5CEF3E41-E07B-7FEF-FFDD-0E8F753542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1" name="직선 연결선 826">
              <a:extLst>
                <a:ext uri="{FF2B5EF4-FFF2-40B4-BE49-F238E27FC236}">
                  <a16:creationId xmlns:a16="http://schemas.microsoft.com/office/drawing/2014/main" id="{E60640E5-F34A-30DB-09B5-34873CC316E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직선 연결선 832">
              <a:extLst>
                <a:ext uri="{FF2B5EF4-FFF2-40B4-BE49-F238E27FC236}">
                  <a16:creationId xmlns:a16="http://schemas.microsoft.com/office/drawing/2014/main" id="{B6F2D151-119C-0B2C-9B1D-5125A5D0FD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그룹 761">
            <a:extLst>
              <a:ext uri="{FF2B5EF4-FFF2-40B4-BE49-F238E27FC236}">
                <a16:creationId xmlns:a16="http://schemas.microsoft.com/office/drawing/2014/main" id="{18D770F5-D757-3D9C-C214-20A9E4A8EE8A}"/>
              </a:ext>
            </a:extLst>
          </p:cNvPr>
          <p:cNvGrpSpPr/>
          <p:nvPr/>
        </p:nvGrpSpPr>
        <p:grpSpPr>
          <a:xfrm rot="5400000">
            <a:off x="3769659" y="3135148"/>
            <a:ext cx="598569" cy="124310"/>
            <a:chOff x="5608137" y="3394157"/>
            <a:chExt cx="338599" cy="70817"/>
          </a:xfrm>
        </p:grpSpPr>
        <p:grpSp>
          <p:nvGrpSpPr>
            <p:cNvPr id="201" name="그룹 753">
              <a:extLst>
                <a:ext uri="{FF2B5EF4-FFF2-40B4-BE49-F238E27FC236}">
                  <a16:creationId xmlns:a16="http://schemas.microsoft.com/office/drawing/2014/main" id="{90A2B2DB-1E4C-7977-4597-0D7299C11030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04" name="타원 750">
                <a:extLst>
                  <a:ext uri="{FF2B5EF4-FFF2-40B4-BE49-F238E27FC236}">
                    <a16:creationId xmlns:a16="http://schemas.microsoft.com/office/drawing/2014/main" id="{BC5C5548-95B8-3DAC-8AA5-D0E9428FDBF7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05" name="타원 751">
                <a:extLst>
                  <a:ext uri="{FF2B5EF4-FFF2-40B4-BE49-F238E27FC236}">
                    <a16:creationId xmlns:a16="http://schemas.microsoft.com/office/drawing/2014/main" id="{B33E984F-BB1E-DF1A-18D4-EE14097E1D3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06" name="직선 연결선 752">
                <a:extLst>
                  <a:ext uri="{FF2B5EF4-FFF2-40B4-BE49-F238E27FC236}">
                    <a16:creationId xmlns:a16="http://schemas.microsoft.com/office/drawing/2014/main" id="{ADB9E827-D2B6-181F-BB06-BA8A6A42AA01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2" name="직선 연결선 754">
              <a:extLst>
                <a:ext uri="{FF2B5EF4-FFF2-40B4-BE49-F238E27FC236}">
                  <a16:creationId xmlns:a16="http://schemas.microsoft.com/office/drawing/2014/main" id="{EE5475B1-7F34-769D-6446-B12C5E2930C2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직선 연결선 756">
              <a:extLst>
                <a:ext uri="{FF2B5EF4-FFF2-40B4-BE49-F238E27FC236}">
                  <a16:creationId xmlns:a16="http://schemas.microsoft.com/office/drawing/2014/main" id="{379BC714-F0D0-F5B7-14DC-C65EA439A9DC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그룹 761">
            <a:extLst>
              <a:ext uri="{FF2B5EF4-FFF2-40B4-BE49-F238E27FC236}">
                <a16:creationId xmlns:a16="http://schemas.microsoft.com/office/drawing/2014/main" id="{A6D867BF-D978-2699-BE35-22DF40034E85}"/>
              </a:ext>
            </a:extLst>
          </p:cNvPr>
          <p:cNvGrpSpPr/>
          <p:nvPr/>
        </p:nvGrpSpPr>
        <p:grpSpPr>
          <a:xfrm rot="5400000">
            <a:off x="4883794" y="3135149"/>
            <a:ext cx="598569" cy="124310"/>
            <a:chOff x="5608137" y="3394157"/>
            <a:chExt cx="338599" cy="70817"/>
          </a:xfrm>
        </p:grpSpPr>
        <p:grpSp>
          <p:nvGrpSpPr>
            <p:cNvPr id="208" name="그룹 753">
              <a:extLst>
                <a:ext uri="{FF2B5EF4-FFF2-40B4-BE49-F238E27FC236}">
                  <a16:creationId xmlns:a16="http://schemas.microsoft.com/office/drawing/2014/main" id="{57A3CD82-0C8A-3D0E-42CF-529911786D09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11" name="타원 750">
                <a:extLst>
                  <a:ext uri="{FF2B5EF4-FFF2-40B4-BE49-F238E27FC236}">
                    <a16:creationId xmlns:a16="http://schemas.microsoft.com/office/drawing/2014/main" id="{48D4A186-6BF1-FE23-69AE-264C8999FC8B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2" name="타원 751">
                <a:extLst>
                  <a:ext uri="{FF2B5EF4-FFF2-40B4-BE49-F238E27FC236}">
                    <a16:creationId xmlns:a16="http://schemas.microsoft.com/office/drawing/2014/main" id="{2291DAB4-615E-E255-86FD-EB7F0FBD506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13" name="직선 연결선 752">
                <a:extLst>
                  <a:ext uri="{FF2B5EF4-FFF2-40B4-BE49-F238E27FC236}">
                    <a16:creationId xmlns:a16="http://schemas.microsoft.com/office/drawing/2014/main" id="{E8C20479-5D80-FE09-50D8-E7B5BC399053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직선 연결선 754">
              <a:extLst>
                <a:ext uri="{FF2B5EF4-FFF2-40B4-BE49-F238E27FC236}">
                  <a16:creationId xmlns:a16="http://schemas.microsoft.com/office/drawing/2014/main" id="{792501B7-9EF0-51B9-5105-302643805347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직선 연결선 756">
              <a:extLst>
                <a:ext uri="{FF2B5EF4-FFF2-40B4-BE49-F238E27FC236}">
                  <a16:creationId xmlns:a16="http://schemas.microsoft.com/office/drawing/2014/main" id="{8B0F049A-F74E-D1AE-6075-C05EED7521E6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그룹 761">
            <a:extLst>
              <a:ext uri="{FF2B5EF4-FFF2-40B4-BE49-F238E27FC236}">
                <a16:creationId xmlns:a16="http://schemas.microsoft.com/office/drawing/2014/main" id="{258CE8CF-F56F-B238-5183-C18645980375}"/>
              </a:ext>
            </a:extLst>
          </p:cNvPr>
          <p:cNvGrpSpPr/>
          <p:nvPr/>
        </p:nvGrpSpPr>
        <p:grpSpPr>
          <a:xfrm rot="5400000">
            <a:off x="3768991" y="3807190"/>
            <a:ext cx="598569" cy="124310"/>
            <a:chOff x="5608137" y="3394157"/>
            <a:chExt cx="338599" cy="70817"/>
          </a:xfrm>
        </p:grpSpPr>
        <p:grpSp>
          <p:nvGrpSpPr>
            <p:cNvPr id="215" name="그룹 753">
              <a:extLst>
                <a:ext uri="{FF2B5EF4-FFF2-40B4-BE49-F238E27FC236}">
                  <a16:creationId xmlns:a16="http://schemas.microsoft.com/office/drawing/2014/main" id="{D9516219-F387-1265-1334-04E4FC156071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18" name="타원 750">
                <a:extLst>
                  <a:ext uri="{FF2B5EF4-FFF2-40B4-BE49-F238E27FC236}">
                    <a16:creationId xmlns:a16="http://schemas.microsoft.com/office/drawing/2014/main" id="{C8A5AB2F-6E06-EE38-99DD-42B051A9828A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9" name="타원 751">
                <a:extLst>
                  <a:ext uri="{FF2B5EF4-FFF2-40B4-BE49-F238E27FC236}">
                    <a16:creationId xmlns:a16="http://schemas.microsoft.com/office/drawing/2014/main" id="{44CF0E02-1351-84B1-6D85-0A0C62F8364C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20" name="직선 연결선 752">
                <a:extLst>
                  <a:ext uri="{FF2B5EF4-FFF2-40B4-BE49-F238E27FC236}">
                    <a16:creationId xmlns:a16="http://schemas.microsoft.com/office/drawing/2014/main" id="{96DC48BE-6EF1-67B3-9DB1-9D82DCA7BCE3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직선 연결선 754">
              <a:extLst>
                <a:ext uri="{FF2B5EF4-FFF2-40B4-BE49-F238E27FC236}">
                  <a16:creationId xmlns:a16="http://schemas.microsoft.com/office/drawing/2014/main" id="{F0DC33C5-6F50-4302-0E25-C43A22B21AF5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직선 연결선 756">
              <a:extLst>
                <a:ext uri="{FF2B5EF4-FFF2-40B4-BE49-F238E27FC236}">
                  <a16:creationId xmlns:a16="http://schemas.microsoft.com/office/drawing/2014/main" id="{AD8D3342-D7B2-CFB3-1C1A-997878F4A1C9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그룹 761">
            <a:extLst>
              <a:ext uri="{FF2B5EF4-FFF2-40B4-BE49-F238E27FC236}">
                <a16:creationId xmlns:a16="http://schemas.microsoft.com/office/drawing/2014/main" id="{5203FB5B-A04D-5867-ABDE-7CD88036E35F}"/>
              </a:ext>
            </a:extLst>
          </p:cNvPr>
          <p:cNvGrpSpPr/>
          <p:nvPr/>
        </p:nvGrpSpPr>
        <p:grpSpPr>
          <a:xfrm rot="5400000">
            <a:off x="5999216" y="3807191"/>
            <a:ext cx="598569" cy="124310"/>
            <a:chOff x="5608137" y="3394157"/>
            <a:chExt cx="338599" cy="70817"/>
          </a:xfrm>
        </p:grpSpPr>
        <p:grpSp>
          <p:nvGrpSpPr>
            <p:cNvPr id="222" name="그룹 753">
              <a:extLst>
                <a:ext uri="{FF2B5EF4-FFF2-40B4-BE49-F238E27FC236}">
                  <a16:creationId xmlns:a16="http://schemas.microsoft.com/office/drawing/2014/main" id="{678EF10A-4C41-D593-C7AA-03D32A6EC9CD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25" name="타원 750">
                <a:extLst>
                  <a:ext uri="{FF2B5EF4-FFF2-40B4-BE49-F238E27FC236}">
                    <a16:creationId xmlns:a16="http://schemas.microsoft.com/office/drawing/2014/main" id="{2794C0AD-3AD6-2925-BF49-E74A254CEE01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26" name="타원 751">
                <a:extLst>
                  <a:ext uri="{FF2B5EF4-FFF2-40B4-BE49-F238E27FC236}">
                    <a16:creationId xmlns:a16="http://schemas.microsoft.com/office/drawing/2014/main" id="{30BC8BF7-C9FE-049C-910A-D79D8E60B48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27" name="직선 연결선 752">
                <a:extLst>
                  <a:ext uri="{FF2B5EF4-FFF2-40B4-BE49-F238E27FC236}">
                    <a16:creationId xmlns:a16="http://schemas.microsoft.com/office/drawing/2014/main" id="{1266C351-FE41-1815-DA5A-023943B34B3B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3" name="직선 연결선 754">
              <a:extLst>
                <a:ext uri="{FF2B5EF4-FFF2-40B4-BE49-F238E27FC236}">
                  <a16:creationId xmlns:a16="http://schemas.microsoft.com/office/drawing/2014/main" id="{918C21DC-5ADB-DB4F-CB46-319EE0F297B0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직선 연결선 756">
              <a:extLst>
                <a:ext uri="{FF2B5EF4-FFF2-40B4-BE49-F238E27FC236}">
                  <a16:creationId xmlns:a16="http://schemas.microsoft.com/office/drawing/2014/main" id="{00B632ED-FD30-239F-271F-21BD7E4DEA5E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U-turn Arrow 228">
            <a:extLst>
              <a:ext uri="{FF2B5EF4-FFF2-40B4-BE49-F238E27FC236}">
                <a16:creationId xmlns:a16="http://schemas.microsoft.com/office/drawing/2014/main" id="{1657667F-B785-7EF9-B90A-07E534278E54}"/>
              </a:ext>
            </a:extLst>
          </p:cNvPr>
          <p:cNvSpPr/>
          <p:nvPr/>
        </p:nvSpPr>
        <p:spPr>
          <a:xfrm flipH="1">
            <a:off x="423246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U-turn Arrow 229">
            <a:extLst>
              <a:ext uri="{FF2B5EF4-FFF2-40B4-BE49-F238E27FC236}">
                <a16:creationId xmlns:a16="http://schemas.microsoft.com/office/drawing/2014/main" id="{FF1A4E91-B79D-5246-2829-B6A4B0712AFF}"/>
              </a:ext>
            </a:extLst>
          </p:cNvPr>
          <p:cNvSpPr/>
          <p:nvPr/>
        </p:nvSpPr>
        <p:spPr>
          <a:xfrm flipH="1">
            <a:off x="534055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U-turn Arrow 230">
            <a:extLst>
              <a:ext uri="{FF2B5EF4-FFF2-40B4-BE49-F238E27FC236}">
                <a16:creationId xmlns:a16="http://schemas.microsoft.com/office/drawing/2014/main" id="{4F0A2D90-7844-785B-D551-2CE514DD129F}"/>
              </a:ext>
            </a:extLst>
          </p:cNvPr>
          <p:cNvSpPr/>
          <p:nvPr/>
        </p:nvSpPr>
        <p:spPr>
          <a:xfrm flipH="1">
            <a:off x="6462841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3181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U-turn Arrow 231">
            <a:extLst>
              <a:ext uri="{FF2B5EF4-FFF2-40B4-BE49-F238E27FC236}">
                <a16:creationId xmlns:a16="http://schemas.microsoft.com/office/drawing/2014/main" id="{44602A49-C235-2C99-5DF5-64CC400080C6}"/>
              </a:ext>
            </a:extLst>
          </p:cNvPr>
          <p:cNvSpPr/>
          <p:nvPr/>
        </p:nvSpPr>
        <p:spPr>
          <a:xfrm flipH="1">
            <a:off x="7585002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94498AE8-BA94-395A-67B6-72EC683DA133}"/>
              </a:ext>
            </a:extLst>
          </p:cNvPr>
          <p:cNvSpPr txBox="1"/>
          <p:nvPr/>
        </p:nvSpPr>
        <p:spPr>
          <a:xfrm>
            <a:off x="4520830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F6F62E51-B39D-E8A3-9001-75F45E31FA43}"/>
              </a:ext>
            </a:extLst>
          </p:cNvPr>
          <p:cNvSpPr txBox="1"/>
          <p:nvPr/>
        </p:nvSpPr>
        <p:spPr>
          <a:xfrm>
            <a:off x="5634344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71B98305-506B-B480-351F-A8A1C4FC1A42}"/>
              </a:ext>
            </a:extLst>
          </p:cNvPr>
          <p:cNvSpPr txBox="1"/>
          <p:nvPr/>
        </p:nvSpPr>
        <p:spPr>
          <a:xfrm>
            <a:off x="6747858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4B06029E-A4E0-F713-BC91-E6B68412676F}"/>
              </a:ext>
            </a:extLst>
          </p:cNvPr>
          <p:cNvSpPr txBox="1"/>
          <p:nvPr/>
        </p:nvSpPr>
        <p:spPr>
          <a:xfrm>
            <a:off x="7861372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255C2659-1AEA-8A62-13B4-D9C81B1CA1FF}"/>
              </a:ext>
            </a:extLst>
          </p:cNvPr>
          <p:cNvSpPr txBox="1"/>
          <p:nvPr/>
        </p:nvSpPr>
        <p:spPr>
          <a:xfrm>
            <a:off x="3646974" y="6038364"/>
            <a:ext cx="104738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Result: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C091AF9-00C4-CB85-D88C-D0D0B96D11D7}"/>
              </a:ext>
            </a:extLst>
          </p:cNvPr>
          <p:cNvSpPr/>
          <p:nvPr/>
        </p:nvSpPr>
        <p:spPr>
          <a:xfrm>
            <a:off x="8290641" y="2134603"/>
            <a:ext cx="786007" cy="438195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2454DBFB-3AA6-64AB-CFD0-D2FE15BBF744}"/>
              </a:ext>
            </a:extLst>
          </p:cNvPr>
          <p:cNvSpPr/>
          <p:nvPr/>
        </p:nvSpPr>
        <p:spPr>
          <a:xfrm>
            <a:off x="7122930" y="1974213"/>
            <a:ext cx="1190941" cy="45423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8019AF5A-CD39-AFA4-240E-C9ABD2080CB4}"/>
              </a:ext>
            </a:extLst>
          </p:cNvPr>
          <p:cNvSpPr/>
          <p:nvPr/>
        </p:nvSpPr>
        <p:spPr>
          <a:xfrm>
            <a:off x="119270" y="2134603"/>
            <a:ext cx="7003660" cy="438195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Rounded Rectangular Callout 237">
            <a:extLst>
              <a:ext uri="{FF2B5EF4-FFF2-40B4-BE49-F238E27FC236}">
                <a16:creationId xmlns:a16="http://schemas.microsoft.com/office/drawing/2014/main" id="{F365C3AD-B8B3-E9C4-696D-1DFC4CA01EFE}"/>
              </a:ext>
            </a:extLst>
          </p:cNvPr>
          <p:cNvSpPr/>
          <p:nvPr/>
        </p:nvSpPr>
        <p:spPr bwMode="auto">
          <a:xfrm>
            <a:off x="79041" y="3164550"/>
            <a:ext cx="6783821" cy="980015"/>
          </a:xfrm>
          <a:prstGeom prst="wedgeRoundRectCallout">
            <a:avLst>
              <a:gd name="adj1" fmla="val 54483"/>
              <a:gd name="adj2" fmla="val -49911"/>
              <a:gd name="adj3" fmla="val 16667"/>
            </a:avLst>
          </a:prstGeom>
          <a:solidFill>
            <a:srgbClr val="FBF7F5"/>
          </a:solidFill>
          <a:ln w="19050" cap="flat" cmpd="sng" algn="ctr">
            <a:solidFill>
              <a:srgbClr val="6765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bitline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reads as ‘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’ only when all the target cells store ‘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’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Wingdings" pitchFamily="2" charset="2"/>
              </a:rPr>
              <a:t> Equivalent to the bitwise AND of all the target cells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80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31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Intra-Block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 the same block</a:t>
            </a:r>
            <a:endParaRPr lang="en-IN" dirty="0">
              <a:solidFill>
                <a:schemeClr val="accent5">
                  <a:lumMod val="75000"/>
                </a:schemeClr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Bitwise AND </a:t>
            </a:r>
            <a:r>
              <a:rPr lang="en-CH" dirty="0">
                <a:ea typeface="Cambria" panose="02040503050406030204" pitchFamily="18" charset="0"/>
              </a:rPr>
              <a:t>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3883465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4826338-1836-E9D3-34FB-562D0F2D1798}"/>
              </a:ext>
            </a:extLst>
          </p:cNvPr>
          <p:cNvGrpSpPr/>
          <p:nvPr/>
        </p:nvGrpSpPr>
        <p:grpSpPr>
          <a:xfrm>
            <a:off x="4062140" y="2665066"/>
            <a:ext cx="3340542" cy="3358061"/>
            <a:chOff x="1860807" y="2641375"/>
            <a:chExt cx="3340542" cy="360138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724D90A-0311-AEA2-1170-457439DAD591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7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B35EC1-7B4A-6D79-0B81-642967EA2EE0}"/>
                </a:ext>
              </a:extLst>
            </p:cNvPr>
            <p:cNvCxnSpPr>
              <a:cxnSpLocks/>
            </p:cNvCxnSpPr>
            <p:nvPr/>
          </p:nvCxnSpPr>
          <p:spPr>
            <a:xfrm>
              <a:off x="2974321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777A01-4123-7FB2-8115-CE4ACED06054}"/>
                </a:ext>
              </a:extLst>
            </p:cNvPr>
            <p:cNvCxnSpPr>
              <a:cxnSpLocks/>
            </p:cNvCxnSpPr>
            <p:nvPr/>
          </p:nvCxnSpPr>
          <p:spPr>
            <a:xfrm>
              <a:off x="4087835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FB8FA4F-1E88-07F2-27EF-7581CB101D83}"/>
                </a:ext>
              </a:extLst>
            </p:cNvPr>
            <p:cNvCxnSpPr>
              <a:cxnSpLocks/>
            </p:cNvCxnSpPr>
            <p:nvPr/>
          </p:nvCxnSpPr>
          <p:spPr>
            <a:xfrm>
              <a:off x="5201349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657F400-371E-5409-CC86-6FC3A1E88181}"/>
              </a:ext>
            </a:extLst>
          </p:cNvPr>
          <p:cNvGrpSpPr/>
          <p:nvPr/>
        </p:nvGrpSpPr>
        <p:grpSpPr>
          <a:xfrm>
            <a:off x="4640972" y="2450831"/>
            <a:ext cx="3350590" cy="3572296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6AC0E1-C3A2-6F50-4F1C-1838AAAA526A}"/>
              </a:ext>
            </a:extLst>
          </p:cNvPr>
          <p:cNvGrpSpPr/>
          <p:nvPr/>
        </p:nvGrpSpPr>
        <p:grpSpPr>
          <a:xfrm>
            <a:off x="3382115" y="3191198"/>
            <a:ext cx="5014215" cy="1988051"/>
            <a:chOff x="1422400" y="2671909"/>
            <a:chExt cx="6166530" cy="198805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54D0EED-F7AE-3399-A35F-5DD2E5791B55}"/>
                </a:ext>
              </a:extLst>
            </p:cNvPr>
            <p:cNvGrpSpPr/>
            <p:nvPr/>
          </p:nvGrpSpPr>
          <p:grpSpPr>
            <a:xfrm>
              <a:off x="1422400" y="2671909"/>
              <a:ext cx="6166530" cy="2"/>
              <a:chOff x="1231585" y="2671909"/>
              <a:chExt cx="6166530" cy="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48B26F0-2159-FDD5-0EA3-2B0DA8F745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B8B2E45-E111-E123-066A-8979B261CD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1422400" y="3334592"/>
              <a:ext cx="6166530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93B1098-869E-2FDF-5816-DC9857BD52A9}"/>
                </a:ext>
              </a:extLst>
            </p:cNvPr>
            <p:cNvGrpSpPr/>
            <p:nvPr/>
          </p:nvGrpSpPr>
          <p:grpSpPr>
            <a:xfrm>
              <a:off x="1422400" y="3997275"/>
              <a:ext cx="6166530" cy="2"/>
              <a:chOff x="1231585" y="2671909"/>
              <a:chExt cx="6166530" cy="2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941D14D-8737-D6E2-998D-FF3894B4B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25CD21B-B3C7-26DA-0143-9D68215D5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C808435-2C78-1605-4BE9-904EF4B89982}"/>
                </a:ext>
              </a:extLst>
            </p:cNvPr>
            <p:cNvGrpSpPr/>
            <p:nvPr/>
          </p:nvGrpSpPr>
          <p:grpSpPr>
            <a:xfrm>
              <a:off x="1422400" y="4659958"/>
              <a:ext cx="6166530" cy="2"/>
              <a:chOff x="1231585" y="2671909"/>
              <a:chExt cx="6166530" cy="2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01BF65E-5226-DA67-1929-EB5926854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04113FB-9206-A9CB-0E30-C87332D2B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91215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7" name="타원 299">
            <a:extLst>
              <a:ext uri="{FF2B5EF4-FFF2-40B4-BE49-F238E27FC236}">
                <a16:creationId xmlns:a16="http://schemas.microsoft.com/office/drawing/2014/main" id="{E0B2046C-3EF6-C78D-56E7-5C2ACB38D989}"/>
              </a:ext>
            </a:extLst>
          </p:cNvPr>
          <p:cNvSpPr/>
          <p:nvPr/>
        </p:nvSpPr>
        <p:spPr>
          <a:xfrm>
            <a:off x="3779881" y="357483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8" name="타원 299">
            <a:extLst>
              <a:ext uri="{FF2B5EF4-FFF2-40B4-BE49-F238E27FC236}">
                <a16:creationId xmlns:a16="http://schemas.microsoft.com/office/drawing/2014/main" id="{0B980A76-EE1D-5F5C-E71F-7BFDED3F98DA}"/>
              </a:ext>
            </a:extLst>
          </p:cNvPr>
          <p:cNvSpPr/>
          <p:nvPr/>
        </p:nvSpPr>
        <p:spPr>
          <a:xfrm>
            <a:off x="3782388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타원 299">
            <a:extLst>
              <a:ext uri="{FF2B5EF4-FFF2-40B4-BE49-F238E27FC236}">
                <a16:creationId xmlns:a16="http://schemas.microsoft.com/office/drawing/2014/main" id="{C1C8EAC4-1576-753D-C5CB-D8C7AA77B320}"/>
              </a:ext>
            </a:extLst>
          </p:cNvPr>
          <p:cNvSpPr/>
          <p:nvPr/>
        </p:nvSpPr>
        <p:spPr>
          <a:xfrm>
            <a:off x="3782388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7D44F0C-55EE-A889-FC24-4F5131802FC5}"/>
              </a:ext>
            </a:extLst>
          </p:cNvPr>
          <p:cNvCxnSpPr/>
          <p:nvPr/>
        </p:nvCxnSpPr>
        <p:spPr>
          <a:xfrm>
            <a:off x="4051865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91215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4" name="타원 299">
            <a:extLst>
              <a:ext uri="{FF2B5EF4-FFF2-40B4-BE49-F238E27FC236}">
                <a16:creationId xmlns:a16="http://schemas.microsoft.com/office/drawing/2014/main" id="{73E74280-27CE-6572-4FEB-58734542FCE7}"/>
              </a:ext>
            </a:extLst>
          </p:cNvPr>
          <p:cNvSpPr/>
          <p:nvPr/>
        </p:nvSpPr>
        <p:spPr>
          <a:xfrm>
            <a:off x="4895902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타원 299">
            <a:extLst>
              <a:ext uri="{FF2B5EF4-FFF2-40B4-BE49-F238E27FC236}">
                <a16:creationId xmlns:a16="http://schemas.microsoft.com/office/drawing/2014/main" id="{1ACB0B0D-6981-5F77-4D3B-07E9CC7EE671}"/>
              </a:ext>
            </a:extLst>
          </p:cNvPr>
          <p:cNvSpPr/>
          <p:nvPr/>
        </p:nvSpPr>
        <p:spPr>
          <a:xfrm>
            <a:off x="4895902" y="4237516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타원 299">
            <a:extLst>
              <a:ext uri="{FF2B5EF4-FFF2-40B4-BE49-F238E27FC236}">
                <a16:creationId xmlns:a16="http://schemas.microsoft.com/office/drawing/2014/main" id="{6C5532B3-F992-714D-60DD-C3540C713DA3}"/>
              </a:ext>
            </a:extLst>
          </p:cNvPr>
          <p:cNvSpPr/>
          <p:nvPr/>
        </p:nvSpPr>
        <p:spPr>
          <a:xfrm>
            <a:off x="4895902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6211B1-3B9B-7D4D-BA8E-658D0E677C1F}"/>
              </a:ext>
            </a:extLst>
          </p:cNvPr>
          <p:cNvCxnSpPr/>
          <p:nvPr/>
        </p:nvCxnSpPr>
        <p:spPr>
          <a:xfrm>
            <a:off x="5165379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타원 299">
            <a:extLst>
              <a:ext uri="{FF2B5EF4-FFF2-40B4-BE49-F238E27FC236}">
                <a16:creationId xmlns:a16="http://schemas.microsoft.com/office/drawing/2014/main" id="{55EFD424-7926-20BE-2333-F59DD6E76AC4}"/>
              </a:ext>
            </a:extLst>
          </p:cNvPr>
          <p:cNvSpPr/>
          <p:nvPr/>
        </p:nvSpPr>
        <p:spPr>
          <a:xfrm>
            <a:off x="6009416" y="357483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타원 299">
            <a:extLst>
              <a:ext uri="{FF2B5EF4-FFF2-40B4-BE49-F238E27FC236}">
                <a16:creationId xmlns:a16="http://schemas.microsoft.com/office/drawing/2014/main" id="{47FEC1FE-15F2-4E31-D1F3-E364557B0147}"/>
              </a:ext>
            </a:extLst>
          </p:cNvPr>
          <p:cNvSpPr/>
          <p:nvPr/>
        </p:nvSpPr>
        <p:spPr>
          <a:xfrm>
            <a:off x="6009416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타원 299">
            <a:extLst>
              <a:ext uri="{FF2B5EF4-FFF2-40B4-BE49-F238E27FC236}">
                <a16:creationId xmlns:a16="http://schemas.microsoft.com/office/drawing/2014/main" id="{7EB7C072-87F8-81BF-C789-F32F4C7AC2CD}"/>
              </a:ext>
            </a:extLst>
          </p:cNvPr>
          <p:cNvSpPr/>
          <p:nvPr/>
        </p:nvSpPr>
        <p:spPr>
          <a:xfrm>
            <a:off x="6009416" y="4900199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384D35D-8642-38DF-AE7D-B0EB0133E909}"/>
              </a:ext>
            </a:extLst>
          </p:cNvPr>
          <p:cNvCxnSpPr/>
          <p:nvPr/>
        </p:nvCxnSpPr>
        <p:spPr>
          <a:xfrm>
            <a:off x="6278893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타원 299">
            <a:extLst>
              <a:ext uri="{FF2B5EF4-FFF2-40B4-BE49-F238E27FC236}">
                <a16:creationId xmlns:a16="http://schemas.microsoft.com/office/drawing/2014/main" id="{05748883-7A30-80D7-4E2E-28B708AB7E0E}"/>
              </a:ext>
            </a:extLst>
          </p:cNvPr>
          <p:cNvSpPr/>
          <p:nvPr/>
        </p:nvSpPr>
        <p:spPr>
          <a:xfrm>
            <a:off x="7122930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타원 299">
            <a:extLst>
              <a:ext uri="{FF2B5EF4-FFF2-40B4-BE49-F238E27FC236}">
                <a16:creationId xmlns:a16="http://schemas.microsoft.com/office/drawing/2014/main" id="{E073C5B8-D66D-3E43-4822-96F19B62CF0B}"/>
              </a:ext>
            </a:extLst>
          </p:cNvPr>
          <p:cNvSpPr/>
          <p:nvPr/>
        </p:nvSpPr>
        <p:spPr>
          <a:xfrm>
            <a:off x="7122930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타원 299">
            <a:extLst>
              <a:ext uri="{FF2B5EF4-FFF2-40B4-BE49-F238E27FC236}">
                <a16:creationId xmlns:a16="http://schemas.microsoft.com/office/drawing/2014/main" id="{7E5A5ED7-7A3A-F8A9-24B8-E055FA77F34B}"/>
              </a:ext>
            </a:extLst>
          </p:cNvPr>
          <p:cNvSpPr/>
          <p:nvPr/>
        </p:nvSpPr>
        <p:spPr>
          <a:xfrm>
            <a:off x="7122930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F37F31-5E47-88B9-E41D-C837F83299FC}"/>
              </a:ext>
            </a:extLst>
          </p:cNvPr>
          <p:cNvCxnSpPr/>
          <p:nvPr/>
        </p:nvCxnSpPr>
        <p:spPr>
          <a:xfrm>
            <a:off x="7392407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96328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398D08-426B-0BC4-E511-2772596F1BB2}"/>
              </a:ext>
            </a:extLst>
          </p:cNvPr>
          <p:cNvSpPr txBox="1"/>
          <p:nvPr/>
        </p:nvSpPr>
        <p:spPr>
          <a:xfrm>
            <a:off x="8390475" y="3628040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2C8682-FC56-2430-DC5D-B0F23C0B00C2}"/>
              </a:ext>
            </a:extLst>
          </p:cNvPr>
          <p:cNvSpPr txBox="1"/>
          <p:nvPr/>
        </p:nvSpPr>
        <p:spPr>
          <a:xfrm>
            <a:off x="8390475" y="4285622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3209F8F-7BE5-823E-2923-C6A823294893}"/>
              </a:ext>
            </a:extLst>
          </p:cNvPr>
          <p:cNvSpPr txBox="1"/>
          <p:nvPr/>
        </p:nvSpPr>
        <p:spPr>
          <a:xfrm>
            <a:off x="8390475" y="4953181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2865978" y="3037311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5A2BA21-A52C-F3CA-FD5B-9BA839B5A872}"/>
              </a:ext>
            </a:extLst>
          </p:cNvPr>
          <p:cNvSpPr txBox="1"/>
          <p:nvPr/>
        </p:nvSpPr>
        <p:spPr>
          <a:xfrm>
            <a:off x="2865978" y="3703356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4D539F8-7EB9-F43B-FD6B-D9A8E853BDB7}"/>
              </a:ext>
            </a:extLst>
          </p:cNvPr>
          <p:cNvSpPr txBox="1"/>
          <p:nvPr/>
        </p:nvSpPr>
        <p:spPr>
          <a:xfrm>
            <a:off x="2865978" y="4369400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83E6D58-916A-4BAC-0242-1DEE8F5BEE4C}"/>
              </a:ext>
            </a:extLst>
          </p:cNvPr>
          <p:cNvSpPr txBox="1"/>
          <p:nvPr/>
        </p:nvSpPr>
        <p:spPr>
          <a:xfrm>
            <a:off x="2865978" y="5024155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9" name="그룹 835">
            <a:extLst>
              <a:ext uri="{FF2B5EF4-FFF2-40B4-BE49-F238E27FC236}">
                <a16:creationId xmlns:a16="http://schemas.microsoft.com/office/drawing/2014/main" id="{AD89CEF5-B0EC-73D6-A0A7-BB22FE2FB463}"/>
              </a:ext>
            </a:extLst>
          </p:cNvPr>
          <p:cNvGrpSpPr/>
          <p:nvPr/>
        </p:nvGrpSpPr>
        <p:grpSpPr>
          <a:xfrm rot="16200000">
            <a:off x="3779952" y="4380986"/>
            <a:ext cx="564373" cy="268733"/>
            <a:chOff x="5890169" y="4312037"/>
            <a:chExt cx="1895988" cy="1103725"/>
          </a:xfrm>
        </p:grpSpPr>
        <p:grpSp>
          <p:nvGrpSpPr>
            <p:cNvPr id="20" name="그룹 822">
              <a:extLst>
                <a:ext uri="{FF2B5EF4-FFF2-40B4-BE49-F238E27FC236}">
                  <a16:creationId xmlns:a16="http://schemas.microsoft.com/office/drawing/2014/main" id="{8E829146-C669-4C56-078B-405A6EECD7CB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23" name="직선 연결선 771">
                <a:extLst>
                  <a:ext uri="{FF2B5EF4-FFF2-40B4-BE49-F238E27FC236}">
                    <a16:creationId xmlns:a16="http://schemas.microsoft.com/office/drawing/2014/main" id="{5A754324-AE2C-861B-87EE-B7341B2D69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789">
                <a:extLst>
                  <a:ext uri="{FF2B5EF4-FFF2-40B4-BE49-F238E27FC236}">
                    <a16:creationId xmlns:a16="http://schemas.microsoft.com/office/drawing/2014/main" id="{29502131-6DA6-6D0F-BB3C-2C49B90314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792">
                <a:extLst>
                  <a:ext uri="{FF2B5EF4-FFF2-40B4-BE49-F238E27FC236}">
                    <a16:creationId xmlns:a16="http://schemas.microsoft.com/office/drawing/2014/main" id="{ACDC2459-638E-0A3B-360B-5BFE47AB70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807">
                <a:extLst>
                  <a:ext uri="{FF2B5EF4-FFF2-40B4-BE49-F238E27FC236}">
                    <a16:creationId xmlns:a16="http://schemas.microsoft.com/office/drawing/2014/main" id="{EEB135D1-3BFF-F885-50DB-B2502FD7AC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810">
                <a:extLst>
                  <a:ext uri="{FF2B5EF4-FFF2-40B4-BE49-F238E27FC236}">
                    <a16:creationId xmlns:a16="http://schemas.microsoft.com/office/drawing/2014/main" id="{CD669DE3-B894-2A74-EB19-8078BD2344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815">
                <a:extLst>
                  <a:ext uri="{FF2B5EF4-FFF2-40B4-BE49-F238E27FC236}">
                    <a16:creationId xmlns:a16="http://schemas.microsoft.com/office/drawing/2014/main" id="{2D215FBC-CE0B-A1BE-903A-E38D8100F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819">
                <a:extLst>
                  <a:ext uri="{FF2B5EF4-FFF2-40B4-BE49-F238E27FC236}">
                    <a16:creationId xmlns:a16="http://schemas.microsoft.com/office/drawing/2014/main" id="{96367DBE-11AE-9E1C-72C3-123C8D6971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직선 연결선 826">
              <a:extLst>
                <a:ext uri="{FF2B5EF4-FFF2-40B4-BE49-F238E27FC236}">
                  <a16:creationId xmlns:a16="http://schemas.microsoft.com/office/drawing/2014/main" id="{F1C84639-4B7C-1BB1-6650-CA2F9603DCCE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832">
              <a:extLst>
                <a:ext uri="{FF2B5EF4-FFF2-40B4-BE49-F238E27FC236}">
                  <a16:creationId xmlns:a16="http://schemas.microsoft.com/office/drawing/2014/main" id="{1CE68011-83FA-59C5-0ACF-F8115C2C7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그룹 835">
            <a:extLst>
              <a:ext uri="{FF2B5EF4-FFF2-40B4-BE49-F238E27FC236}">
                <a16:creationId xmlns:a16="http://schemas.microsoft.com/office/drawing/2014/main" id="{E2DE9843-11A1-B72C-36ED-1FE88793A7D7}"/>
              </a:ext>
            </a:extLst>
          </p:cNvPr>
          <p:cNvGrpSpPr/>
          <p:nvPr/>
        </p:nvGrpSpPr>
        <p:grpSpPr>
          <a:xfrm rot="16200000">
            <a:off x="6006980" y="4380986"/>
            <a:ext cx="564373" cy="268733"/>
            <a:chOff x="5890169" y="4312037"/>
            <a:chExt cx="1895988" cy="1103725"/>
          </a:xfrm>
        </p:grpSpPr>
        <p:grpSp>
          <p:nvGrpSpPr>
            <p:cNvPr id="111" name="그룹 822">
              <a:extLst>
                <a:ext uri="{FF2B5EF4-FFF2-40B4-BE49-F238E27FC236}">
                  <a16:creationId xmlns:a16="http://schemas.microsoft.com/office/drawing/2014/main" id="{67B0FD71-9C96-60F5-8877-30B2470DD58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14" name="직선 연결선 771">
                <a:extLst>
                  <a:ext uri="{FF2B5EF4-FFF2-40B4-BE49-F238E27FC236}">
                    <a16:creationId xmlns:a16="http://schemas.microsoft.com/office/drawing/2014/main" id="{D3964D48-33AF-B1DE-9969-8CF3B731D6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직선 연결선 789">
                <a:extLst>
                  <a:ext uri="{FF2B5EF4-FFF2-40B4-BE49-F238E27FC236}">
                    <a16:creationId xmlns:a16="http://schemas.microsoft.com/office/drawing/2014/main" id="{FC9F90BD-B033-E238-9758-FD94E737AC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직선 연결선 792">
                <a:extLst>
                  <a:ext uri="{FF2B5EF4-FFF2-40B4-BE49-F238E27FC236}">
                    <a16:creationId xmlns:a16="http://schemas.microsoft.com/office/drawing/2014/main" id="{5BECE959-9F5F-BAFD-B6B4-98FE3A5235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직선 연결선 807">
                <a:extLst>
                  <a:ext uri="{FF2B5EF4-FFF2-40B4-BE49-F238E27FC236}">
                    <a16:creationId xmlns:a16="http://schemas.microsoft.com/office/drawing/2014/main" id="{B18BE5E0-8EEB-4D43-3500-AA6D9DC1DF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직선 연결선 810">
                <a:extLst>
                  <a:ext uri="{FF2B5EF4-FFF2-40B4-BE49-F238E27FC236}">
                    <a16:creationId xmlns:a16="http://schemas.microsoft.com/office/drawing/2014/main" id="{3B7AB53D-1EB8-BA98-4484-EC8A178F21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직선 연결선 815">
                <a:extLst>
                  <a:ext uri="{FF2B5EF4-FFF2-40B4-BE49-F238E27FC236}">
                    <a16:creationId xmlns:a16="http://schemas.microsoft.com/office/drawing/2014/main" id="{37191955-2546-6884-E212-7393210FA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직선 연결선 819">
                <a:extLst>
                  <a:ext uri="{FF2B5EF4-FFF2-40B4-BE49-F238E27FC236}">
                    <a16:creationId xmlns:a16="http://schemas.microsoft.com/office/drawing/2014/main" id="{AF405206-B039-831F-3002-3E802BFEF7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직선 연결선 826">
              <a:extLst>
                <a:ext uri="{FF2B5EF4-FFF2-40B4-BE49-F238E27FC236}">
                  <a16:creationId xmlns:a16="http://schemas.microsoft.com/office/drawing/2014/main" id="{D7552775-FA91-2568-52A4-3D092D2E18F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832">
              <a:extLst>
                <a:ext uri="{FF2B5EF4-FFF2-40B4-BE49-F238E27FC236}">
                  <a16:creationId xmlns:a16="http://schemas.microsoft.com/office/drawing/2014/main" id="{5D9C5420-0640-8924-8017-7D7C94306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그룹 835">
            <a:extLst>
              <a:ext uri="{FF2B5EF4-FFF2-40B4-BE49-F238E27FC236}">
                <a16:creationId xmlns:a16="http://schemas.microsoft.com/office/drawing/2014/main" id="{46F06E68-A4D3-1E29-B631-77531C389F37}"/>
              </a:ext>
            </a:extLst>
          </p:cNvPr>
          <p:cNvGrpSpPr/>
          <p:nvPr/>
        </p:nvGrpSpPr>
        <p:grpSpPr>
          <a:xfrm rot="16200000">
            <a:off x="6006981" y="5048019"/>
            <a:ext cx="564373" cy="268733"/>
            <a:chOff x="5890169" y="4312037"/>
            <a:chExt cx="1895988" cy="1103725"/>
          </a:xfrm>
        </p:grpSpPr>
        <p:grpSp>
          <p:nvGrpSpPr>
            <p:cNvPr id="122" name="그룹 822">
              <a:extLst>
                <a:ext uri="{FF2B5EF4-FFF2-40B4-BE49-F238E27FC236}">
                  <a16:creationId xmlns:a16="http://schemas.microsoft.com/office/drawing/2014/main" id="{4E1C80F3-56B0-E94D-2AF2-B4296032C0D7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25" name="직선 연결선 771">
                <a:extLst>
                  <a:ext uri="{FF2B5EF4-FFF2-40B4-BE49-F238E27FC236}">
                    <a16:creationId xmlns:a16="http://schemas.microsoft.com/office/drawing/2014/main" id="{56472CE2-E17B-E0AD-132B-B810780870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직선 연결선 789">
                <a:extLst>
                  <a:ext uri="{FF2B5EF4-FFF2-40B4-BE49-F238E27FC236}">
                    <a16:creationId xmlns:a16="http://schemas.microsoft.com/office/drawing/2014/main" id="{5D061D8C-AFBA-BE3D-7F94-8AFA7F7632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직선 연결선 792">
                <a:extLst>
                  <a:ext uri="{FF2B5EF4-FFF2-40B4-BE49-F238E27FC236}">
                    <a16:creationId xmlns:a16="http://schemas.microsoft.com/office/drawing/2014/main" id="{33846EE5-4EE4-CC6D-F181-8ACB111A20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직선 연결선 807">
                <a:extLst>
                  <a:ext uri="{FF2B5EF4-FFF2-40B4-BE49-F238E27FC236}">
                    <a16:creationId xmlns:a16="http://schemas.microsoft.com/office/drawing/2014/main" id="{79026406-EEB7-C1B6-3937-3592D4643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직선 연결선 810">
                <a:extLst>
                  <a:ext uri="{FF2B5EF4-FFF2-40B4-BE49-F238E27FC236}">
                    <a16:creationId xmlns:a16="http://schemas.microsoft.com/office/drawing/2014/main" id="{81395FAA-5370-B2C9-3F9C-FC72D2D858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직선 연결선 815">
                <a:extLst>
                  <a:ext uri="{FF2B5EF4-FFF2-40B4-BE49-F238E27FC236}">
                    <a16:creationId xmlns:a16="http://schemas.microsoft.com/office/drawing/2014/main" id="{3806A183-4C5D-6E8D-97F1-ADCD0637E4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직선 연결선 819">
                <a:extLst>
                  <a:ext uri="{FF2B5EF4-FFF2-40B4-BE49-F238E27FC236}">
                    <a16:creationId xmlns:a16="http://schemas.microsoft.com/office/drawing/2014/main" id="{932D1442-8E11-B6B1-230B-32D3C8615C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직선 연결선 826">
              <a:extLst>
                <a:ext uri="{FF2B5EF4-FFF2-40B4-BE49-F238E27FC236}">
                  <a16:creationId xmlns:a16="http://schemas.microsoft.com/office/drawing/2014/main" id="{BE4AC356-3A57-A5D9-5E8C-14A0181F9A16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832">
              <a:extLst>
                <a:ext uri="{FF2B5EF4-FFF2-40B4-BE49-F238E27FC236}">
                  <a16:creationId xmlns:a16="http://schemas.microsoft.com/office/drawing/2014/main" id="{21F6AFD1-4707-F432-BE32-FEBDEB6FE4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그룹 835">
            <a:extLst>
              <a:ext uri="{FF2B5EF4-FFF2-40B4-BE49-F238E27FC236}">
                <a16:creationId xmlns:a16="http://schemas.microsoft.com/office/drawing/2014/main" id="{1BF5A43A-17DF-637B-FADC-39781538C6C0}"/>
              </a:ext>
            </a:extLst>
          </p:cNvPr>
          <p:cNvGrpSpPr/>
          <p:nvPr/>
        </p:nvGrpSpPr>
        <p:grpSpPr>
          <a:xfrm rot="16200000">
            <a:off x="7120494" y="4380986"/>
            <a:ext cx="564373" cy="268733"/>
            <a:chOff x="5890169" y="4312037"/>
            <a:chExt cx="1895988" cy="1103725"/>
          </a:xfrm>
        </p:grpSpPr>
        <p:grpSp>
          <p:nvGrpSpPr>
            <p:cNvPr id="133" name="그룹 822">
              <a:extLst>
                <a:ext uri="{FF2B5EF4-FFF2-40B4-BE49-F238E27FC236}">
                  <a16:creationId xmlns:a16="http://schemas.microsoft.com/office/drawing/2014/main" id="{79274270-930E-A63A-45A1-75B1D628A402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36" name="직선 연결선 771">
                <a:extLst>
                  <a:ext uri="{FF2B5EF4-FFF2-40B4-BE49-F238E27FC236}">
                    <a16:creationId xmlns:a16="http://schemas.microsoft.com/office/drawing/2014/main" id="{34672CA8-1EEF-0C00-B9CC-A68DEFB104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직선 연결선 789">
                <a:extLst>
                  <a:ext uri="{FF2B5EF4-FFF2-40B4-BE49-F238E27FC236}">
                    <a16:creationId xmlns:a16="http://schemas.microsoft.com/office/drawing/2014/main" id="{EA15D5AC-7B24-9276-B617-D68B7791F7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직선 연결선 792">
                <a:extLst>
                  <a:ext uri="{FF2B5EF4-FFF2-40B4-BE49-F238E27FC236}">
                    <a16:creationId xmlns:a16="http://schemas.microsoft.com/office/drawing/2014/main" id="{6DD1EEA3-9B7A-3CD2-6E46-E654B119D8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직선 연결선 807">
                <a:extLst>
                  <a:ext uri="{FF2B5EF4-FFF2-40B4-BE49-F238E27FC236}">
                    <a16:creationId xmlns:a16="http://schemas.microsoft.com/office/drawing/2014/main" id="{E227C1E6-1AC3-71A4-761A-FD06198F1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직선 연결선 810">
                <a:extLst>
                  <a:ext uri="{FF2B5EF4-FFF2-40B4-BE49-F238E27FC236}">
                    <a16:creationId xmlns:a16="http://schemas.microsoft.com/office/drawing/2014/main" id="{DF1D6C90-E511-BC55-B217-2EEC4CD2B3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직선 연결선 815">
                <a:extLst>
                  <a:ext uri="{FF2B5EF4-FFF2-40B4-BE49-F238E27FC236}">
                    <a16:creationId xmlns:a16="http://schemas.microsoft.com/office/drawing/2014/main" id="{E6874B1F-59D1-7760-57EC-DD8F21C0D4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직선 연결선 819">
                <a:extLst>
                  <a:ext uri="{FF2B5EF4-FFF2-40B4-BE49-F238E27FC236}">
                    <a16:creationId xmlns:a16="http://schemas.microsoft.com/office/drawing/2014/main" id="{01161A12-F6E3-55A0-5A12-F19083E37C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직선 연결선 826">
              <a:extLst>
                <a:ext uri="{FF2B5EF4-FFF2-40B4-BE49-F238E27FC236}">
                  <a16:creationId xmlns:a16="http://schemas.microsoft.com/office/drawing/2014/main" id="{85CDB2E5-4914-8F24-B835-5E9F3EAD22F2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연결선 832">
              <a:extLst>
                <a:ext uri="{FF2B5EF4-FFF2-40B4-BE49-F238E27FC236}">
                  <a16:creationId xmlns:a16="http://schemas.microsoft.com/office/drawing/2014/main" id="{3032E4D8-1818-D24A-7685-0F925B8774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899C8904-684B-3AE0-22A4-4F64BA9C08C6}"/>
              </a:ext>
            </a:extLst>
          </p:cNvPr>
          <p:cNvSpPr txBox="1"/>
          <p:nvPr/>
        </p:nvSpPr>
        <p:spPr>
          <a:xfrm>
            <a:off x="-85888" y="3317632"/>
            <a:ext cx="3190481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Target Cell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as a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resistance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(1)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or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an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open switch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(0)</a:t>
            </a:r>
          </a:p>
        </p:txBody>
      </p:sp>
      <p:sp>
        <p:nvSpPr>
          <p:cNvPr id="155" name="Left Brace 154">
            <a:extLst>
              <a:ext uri="{FF2B5EF4-FFF2-40B4-BE49-F238E27FC236}">
                <a16:creationId xmlns:a16="http://schemas.microsoft.com/office/drawing/2014/main" id="{33AA3690-BC45-5E74-93ED-ACE1BA77DB4C}"/>
              </a:ext>
            </a:extLst>
          </p:cNvPr>
          <p:cNvSpPr/>
          <p:nvPr/>
        </p:nvSpPr>
        <p:spPr>
          <a:xfrm>
            <a:off x="2634768" y="2887743"/>
            <a:ext cx="323170" cy="2917545"/>
          </a:xfrm>
          <a:prstGeom prst="leftBrace">
            <a:avLst>
              <a:gd name="adj1" fmla="val 52841"/>
              <a:gd name="adj2" fmla="val 31444"/>
            </a:avLst>
          </a:prstGeom>
          <a:ln w="19050">
            <a:solidFill>
              <a:srgbClr val="C80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6" name="그룹 835">
            <a:extLst>
              <a:ext uri="{FF2B5EF4-FFF2-40B4-BE49-F238E27FC236}">
                <a16:creationId xmlns:a16="http://schemas.microsoft.com/office/drawing/2014/main" id="{B63CB6F7-84D5-09AD-996F-9FBB94EEC874}"/>
              </a:ext>
            </a:extLst>
          </p:cNvPr>
          <p:cNvGrpSpPr/>
          <p:nvPr/>
        </p:nvGrpSpPr>
        <p:grpSpPr>
          <a:xfrm rot="16200000">
            <a:off x="4893346" y="3720630"/>
            <a:ext cx="564373" cy="268733"/>
            <a:chOff x="5890169" y="4312037"/>
            <a:chExt cx="1895988" cy="1103725"/>
          </a:xfrm>
        </p:grpSpPr>
        <p:grpSp>
          <p:nvGrpSpPr>
            <p:cNvPr id="157" name="그룹 822">
              <a:extLst>
                <a:ext uri="{FF2B5EF4-FFF2-40B4-BE49-F238E27FC236}">
                  <a16:creationId xmlns:a16="http://schemas.microsoft.com/office/drawing/2014/main" id="{57B5F6AF-9264-3133-9F75-3778674D3752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60" name="직선 연결선 771">
                <a:extLst>
                  <a:ext uri="{FF2B5EF4-FFF2-40B4-BE49-F238E27FC236}">
                    <a16:creationId xmlns:a16="http://schemas.microsoft.com/office/drawing/2014/main" id="{4786857B-F26A-2243-D22E-018997E1C8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직선 연결선 789">
                <a:extLst>
                  <a:ext uri="{FF2B5EF4-FFF2-40B4-BE49-F238E27FC236}">
                    <a16:creationId xmlns:a16="http://schemas.microsoft.com/office/drawing/2014/main" id="{904F2D5C-4791-75D2-5301-7F2E084D7F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직선 연결선 792">
                <a:extLst>
                  <a:ext uri="{FF2B5EF4-FFF2-40B4-BE49-F238E27FC236}">
                    <a16:creationId xmlns:a16="http://schemas.microsoft.com/office/drawing/2014/main" id="{AE7EC974-371B-1F86-D025-35CBE8CCD0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직선 연결선 807">
                <a:extLst>
                  <a:ext uri="{FF2B5EF4-FFF2-40B4-BE49-F238E27FC236}">
                    <a16:creationId xmlns:a16="http://schemas.microsoft.com/office/drawing/2014/main" id="{BC212E2C-7AEC-8978-9178-F81D43E17D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직선 연결선 810">
                <a:extLst>
                  <a:ext uri="{FF2B5EF4-FFF2-40B4-BE49-F238E27FC236}">
                    <a16:creationId xmlns:a16="http://schemas.microsoft.com/office/drawing/2014/main" id="{B2025A5D-D679-CF90-3DF1-69924ACC8C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직선 연결선 815">
                <a:extLst>
                  <a:ext uri="{FF2B5EF4-FFF2-40B4-BE49-F238E27FC236}">
                    <a16:creationId xmlns:a16="http://schemas.microsoft.com/office/drawing/2014/main" id="{2C5B9AF3-91BB-0A0F-AE8B-4F6C983289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직선 연결선 819">
                <a:extLst>
                  <a:ext uri="{FF2B5EF4-FFF2-40B4-BE49-F238E27FC236}">
                    <a16:creationId xmlns:a16="http://schemas.microsoft.com/office/drawing/2014/main" id="{97D2F2BC-7B2E-B435-002B-A2D0B23486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8" name="직선 연결선 826">
              <a:extLst>
                <a:ext uri="{FF2B5EF4-FFF2-40B4-BE49-F238E27FC236}">
                  <a16:creationId xmlns:a16="http://schemas.microsoft.com/office/drawing/2014/main" id="{B64CC501-4BA8-9496-C1E7-CBE4D285198B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직선 연결선 832">
              <a:extLst>
                <a:ext uri="{FF2B5EF4-FFF2-40B4-BE49-F238E27FC236}">
                  <a16:creationId xmlns:a16="http://schemas.microsoft.com/office/drawing/2014/main" id="{93AA5A4B-32FB-82AC-B658-0EC80949E7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그룹 835">
            <a:extLst>
              <a:ext uri="{FF2B5EF4-FFF2-40B4-BE49-F238E27FC236}">
                <a16:creationId xmlns:a16="http://schemas.microsoft.com/office/drawing/2014/main" id="{CBA410D2-F61C-1BB0-809E-3DFEF737C6F0}"/>
              </a:ext>
            </a:extLst>
          </p:cNvPr>
          <p:cNvGrpSpPr/>
          <p:nvPr/>
        </p:nvGrpSpPr>
        <p:grpSpPr>
          <a:xfrm rot="16200000">
            <a:off x="6006980" y="3060186"/>
            <a:ext cx="564373" cy="268733"/>
            <a:chOff x="5890169" y="4312037"/>
            <a:chExt cx="1895988" cy="1103725"/>
          </a:xfrm>
        </p:grpSpPr>
        <p:grpSp>
          <p:nvGrpSpPr>
            <p:cNvPr id="168" name="그룹 822">
              <a:extLst>
                <a:ext uri="{FF2B5EF4-FFF2-40B4-BE49-F238E27FC236}">
                  <a16:creationId xmlns:a16="http://schemas.microsoft.com/office/drawing/2014/main" id="{EE5C1BD7-D2B8-C593-5684-E33024672C2B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71" name="직선 연결선 771">
                <a:extLst>
                  <a:ext uri="{FF2B5EF4-FFF2-40B4-BE49-F238E27FC236}">
                    <a16:creationId xmlns:a16="http://schemas.microsoft.com/office/drawing/2014/main" id="{9D1BCDE7-1DD9-C412-BD72-F48E0165A9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직선 연결선 789">
                <a:extLst>
                  <a:ext uri="{FF2B5EF4-FFF2-40B4-BE49-F238E27FC236}">
                    <a16:creationId xmlns:a16="http://schemas.microsoft.com/office/drawing/2014/main" id="{B7D0D51C-51F8-09AC-FB9C-AF9BA63142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직선 연결선 792">
                <a:extLst>
                  <a:ext uri="{FF2B5EF4-FFF2-40B4-BE49-F238E27FC236}">
                    <a16:creationId xmlns:a16="http://schemas.microsoft.com/office/drawing/2014/main" id="{E9789E80-8914-CB8F-0F5A-B5B8A2B791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직선 연결선 807">
                <a:extLst>
                  <a:ext uri="{FF2B5EF4-FFF2-40B4-BE49-F238E27FC236}">
                    <a16:creationId xmlns:a16="http://schemas.microsoft.com/office/drawing/2014/main" id="{A3C24941-2F56-7235-691C-82F85C342B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직선 연결선 810">
                <a:extLst>
                  <a:ext uri="{FF2B5EF4-FFF2-40B4-BE49-F238E27FC236}">
                    <a16:creationId xmlns:a16="http://schemas.microsoft.com/office/drawing/2014/main" id="{811F6DE6-13F6-8A97-57C9-9D487156F7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직선 연결선 815">
                <a:extLst>
                  <a:ext uri="{FF2B5EF4-FFF2-40B4-BE49-F238E27FC236}">
                    <a16:creationId xmlns:a16="http://schemas.microsoft.com/office/drawing/2014/main" id="{094FE345-6948-4FCF-4EDB-64F5A4B36B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직선 연결선 819">
                <a:extLst>
                  <a:ext uri="{FF2B5EF4-FFF2-40B4-BE49-F238E27FC236}">
                    <a16:creationId xmlns:a16="http://schemas.microsoft.com/office/drawing/2014/main" id="{560425F4-11BA-7FE4-584E-ADDC4F93CD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직선 연결선 826">
              <a:extLst>
                <a:ext uri="{FF2B5EF4-FFF2-40B4-BE49-F238E27FC236}">
                  <a16:creationId xmlns:a16="http://schemas.microsoft.com/office/drawing/2014/main" id="{3F2D677A-3109-2CE2-2243-B98E6C00ADFA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연결선 832">
              <a:extLst>
                <a:ext uri="{FF2B5EF4-FFF2-40B4-BE49-F238E27FC236}">
                  <a16:creationId xmlns:a16="http://schemas.microsoft.com/office/drawing/2014/main" id="{CB38072E-5F48-9231-1213-695F698A09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그룹 835">
            <a:extLst>
              <a:ext uri="{FF2B5EF4-FFF2-40B4-BE49-F238E27FC236}">
                <a16:creationId xmlns:a16="http://schemas.microsoft.com/office/drawing/2014/main" id="{86A5B3C9-0EE9-2C01-407C-2AE2889687F5}"/>
              </a:ext>
            </a:extLst>
          </p:cNvPr>
          <p:cNvGrpSpPr/>
          <p:nvPr/>
        </p:nvGrpSpPr>
        <p:grpSpPr>
          <a:xfrm rot="16200000">
            <a:off x="7120494" y="3047310"/>
            <a:ext cx="564373" cy="268733"/>
            <a:chOff x="5890169" y="4312037"/>
            <a:chExt cx="1895988" cy="1103725"/>
          </a:xfrm>
        </p:grpSpPr>
        <p:grpSp>
          <p:nvGrpSpPr>
            <p:cNvPr id="179" name="그룹 822">
              <a:extLst>
                <a:ext uri="{FF2B5EF4-FFF2-40B4-BE49-F238E27FC236}">
                  <a16:creationId xmlns:a16="http://schemas.microsoft.com/office/drawing/2014/main" id="{1FFBE70D-3875-2509-A49E-D48E1213AFFA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82" name="직선 연결선 771">
                <a:extLst>
                  <a:ext uri="{FF2B5EF4-FFF2-40B4-BE49-F238E27FC236}">
                    <a16:creationId xmlns:a16="http://schemas.microsoft.com/office/drawing/2014/main" id="{77909EF5-2276-582E-037A-5F31B18C3F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직선 연결선 789">
                <a:extLst>
                  <a:ext uri="{FF2B5EF4-FFF2-40B4-BE49-F238E27FC236}">
                    <a16:creationId xmlns:a16="http://schemas.microsoft.com/office/drawing/2014/main" id="{83E4595D-3FEE-8433-87FB-529A7A7AAB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직선 연결선 792">
                <a:extLst>
                  <a:ext uri="{FF2B5EF4-FFF2-40B4-BE49-F238E27FC236}">
                    <a16:creationId xmlns:a16="http://schemas.microsoft.com/office/drawing/2014/main" id="{712B062D-F37A-3428-150D-CA38B04579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직선 연결선 807">
                <a:extLst>
                  <a:ext uri="{FF2B5EF4-FFF2-40B4-BE49-F238E27FC236}">
                    <a16:creationId xmlns:a16="http://schemas.microsoft.com/office/drawing/2014/main" id="{5852D7AA-95EE-CB62-C41F-2340BF71B4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직선 연결선 810">
                <a:extLst>
                  <a:ext uri="{FF2B5EF4-FFF2-40B4-BE49-F238E27FC236}">
                    <a16:creationId xmlns:a16="http://schemas.microsoft.com/office/drawing/2014/main" id="{36902E79-E858-773C-A571-DFEE41D9CA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직선 연결선 815">
                <a:extLst>
                  <a:ext uri="{FF2B5EF4-FFF2-40B4-BE49-F238E27FC236}">
                    <a16:creationId xmlns:a16="http://schemas.microsoft.com/office/drawing/2014/main" id="{8811803A-A435-0430-6E45-6640D4235A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직선 연결선 819">
                <a:extLst>
                  <a:ext uri="{FF2B5EF4-FFF2-40B4-BE49-F238E27FC236}">
                    <a16:creationId xmlns:a16="http://schemas.microsoft.com/office/drawing/2014/main" id="{51C62045-6984-D8C1-C3F6-9B55A8C158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0" name="직선 연결선 826">
              <a:extLst>
                <a:ext uri="{FF2B5EF4-FFF2-40B4-BE49-F238E27FC236}">
                  <a16:creationId xmlns:a16="http://schemas.microsoft.com/office/drawing/2014/main" id="{9C58DD7B-F716-7577-8D1D-AF378BD3E75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직선 연결선 832">
              <a:extLst>
                <a:ext uri="{FF2B5EF4-FFF2-40B4-BE49-F238E27FC236}">
                  <a16:creationId xmlns:a16="http://schemas.microsoft.com/office/drawing/2014/main" id="{95BD4133-B6F6-E84F-8347-AEB260DFF9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그룹 835">
            <a:extLst>
              <a:ext uri="{FF2B5EF4-FFF2-40B4-BE49-F238E27FC236}">
                <a16:creationId xmlns:a16="http://schemas.microsoft.com/office/drawing/2014/main" id="{78E25BF5-362F-8941-9132-C143583DC978}"/>
              </a:ext>
            </a:extLst>
          </p:cNvPr>
          <p:cNvGrpSpPr/>
          <p:nvPr/>
        </p:nvGrpSpPr>
        <p:grpSpPr>
          <a:xfrm rot="16200000">
            <a:off x="7120495" y="3714343"/>
            <a:ext cx="564373" cy="268733"/>
            <a:chOff x="5890169" y="4312037"/>
            <a:chExt cx="1895988" cy="1103725"/>
          </a:xfrm>
        </p:grpSpPr>
        <p:grpSp>
          <p:nvGrpSpPr>
            <p:cNvPr id="190" name="그룹 822">
              <a:extLst>
                <a:ext uri="{FF2B5EF4-FFF2-40B4-BE49-F238E27FC236}">
                  <a16:creationId xmlns:a16="http://schemas.microsoft.com/office/drawing/2014/main" id="{01316078-B488-C955-C836-BA0C050F0F38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93" name="직선 연결선 771">
                <a:extLst>
                  <a:ext uri="{FF2B5EF4-FFF2-40B4-BE49-F238E27FC236}">
                    <a16:creationId xmlns:a16="http://schemas.microsoft.com/office/drawing/2014/main" id="{974BBEA6-2817-DC08-FA2E-9B3F6DF44C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직선 연결선 789">
                <a:extLst>
                  <a:ext uri="{FF2B5EF4-FFF2-40B4-BE49-F238E27FC236}">
                    <a16:creationId xmlns:a16="http://schemas.microsoft.com/office/drawing/2014/main" id="{FE87092F-0F16-4009-B389-DAB064B09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직선 연결선 792">
                <a:extLst>
                  <a:ext uri="{FF2B5EF4-FFF2-40B4-BE49-F238E27FC236}">
                    <a16:creationId xmlns:a16="http://schemas.microsoft.com/office/drawing/2014/main" id="{DF3DA6CB-9B87-BFC4-09C8-9670F5AF7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직선 연결선 807">
                <a:extLst>
                  <a:ext uri="{FF2B5EF4-FFF2-40B4-BE49-F238E27FC236}">
                    <a16:creationId xmlns:a16="http://schemas.microsoft.com/office/drawing/2014/main" id="{E7117FFE-2B88-6213-C998-99AA5F868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직선 연결선 810">
                <a:extLst>
                  <a:ext uri="{FF2B5EF4-FFF2-40B4-BE49-F238E27FC236}">
                    <a16:creationId xmlns:a16="http://schemas.microsoft.com/office/drawing/2014/main" id="{BE1F6235-35DD-B0DA-7BC7-395D15EE02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직선 연결선 815">
                <a:extLst>
                  <a:ext uri="{FF2B5EF4-FFF2-40B4-BE49-F238E27FC236}">
                    <a16:creationId xmlns:a16="http://schemas.microsoft.com/office/drawing/2014/main" id="{A16A3A3D-FA01-78BF-6BC7-BFBCC2D316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직선 연결선 819">
                <a:extLst>
                  <a:ext uri="{FF2B5EF4-FFF2-40B4-BE49-F238E27FC236}">
                    <a16:creationId xmlns:a16="http://schemas.microsoft.com/office/drawing/2014/main" id="{5CEF3E41-E07B-7FEF-FFDD-0E8F753542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1" name="직선 연결선 826">
              <a:extLst>
                <a:ext uri="{FF2B5EF4-FFF2-40B4-BE49-F238E27FC236}">
                  <a16:creationId xmlns:a16="http://schemas.microsoft.com/office/drawing/2014/main" id="{E60640E5-F34A-30DB-09B5-34873CC316E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직선 연결선 832">
              <a:extLst>
                <a:ext uri="{FF2B5EF4-FFF2-40B4-BE49-F238E27FC236}">
                  <a16:creationId xmlns:a16="http://schemas.microsoft.com/office/drawing/2014/main" id="{B6F2D151-119C-0B2C-9B1D-5125A5D0FD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그룹 761">
            <a:extLst>
              <a:ext uri="{FF2B5EF4-FFF2-40B4-BE49-F238E27FC236}">
                <a16:creationId xmlns:a16="http://schemas.microsoft.com/office/drawing/2014/main" id="{18D770F5-D757-3D9C-C214-20A9E4A8EE8A}"/>
              </a:ext>
            </a:extLst>
          </p:cNvPr>
          <p:cNvGrpSpPr/>
          <p:nvPr/>
        </p:nvGrpSpPr>
        <p:grpSpPr>
          <a:xfrm rot="5400000">
            <a:off x="3769659" y="3135148"/>
            <a:ext cx="598569" cy="124310"/>
            <a:chOff x="5608137" y="3394157"/>
            <a:chExt cx="338599" cy="70817"/>
          </a:xfrm>
        </p:grpSpPr>
        <p:grpSp>
          <p:nvGrpSpPr>
            <p:cNvPr id="201" name="그룹 753">
              <a:extLst>
                <a:ext uri="{FF2B5EF4-FFF2-40B4-BE49-F238E27FC236}">
                  <a16:creationId xmlns:a16="http://schemas.microsoft.com/office/drawing/2014/main" id="{90A2B2DB-1E4C-7977-4597-0D7299C11030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04" name="타원 750">
                <a:extLst>
                  <a:ext uri="{FF2B5EF4-FFF2-40B4-BE49-F238E27FC236}">
                    <a16:creationId xmlns:a16="http://schemas.microsoft.com/office/drawing/2014/main" id="{BC5C5548-95B8-3DAC-8AA5-D0E9428FDBF7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05" name="타원 751">
                <a:extLst>
                  <a:ext uri="{FF2B5EF4-FFF2-40B4-BE49-F238E27FC236}">
                    <a16:creationId xmlns:a16="http://schemas.microsoft.com/office/drawing/2014/main" id="{B33E984F-BB1E-DF1A-18D4-EE14097E1D3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06" name="직선 연결선 752">
                <a:extLst>
                  <a:ext uri="{FF2B5EF4-FFF2-40B4-BE49-F238E27FC236}">
                    <a16:creationId xmlns:a16="http://schemas.microsoft.com/office/drawing/2014/main" id="{ADB9E827-D2B6-181F-BB06-BA8A6A42AA01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2" name="직선 연결선 754">
              <a:extLst>
                <a:ext uri="{FF2B5EF4-FFF2-40B4-BE49-F238E27FC236}">
                  <a16:creationId xmlns:a16="http://schemas.microsoft.com/office/drawing/2014/main" id="{EE5475B1-7F34-769D-6446-B12C5E2930C2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직선 연결선 756">
              <a:extLst>
                <a:ext uri="{FF2B5EF4-FFF2-40B4-BE49-F238E27FC236}">
                  <a16:creationId xmlns:a16="http://schemas.microsoft.com/office/drawing/2014/main" id="{379BC714-F0D0-F5B7-14DC-C65EA439A9DC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그룹 761">
            <a:extLst>
              <a:ext uri="{FF2B5EF4-FFF2-40B4-BE49-F238E27FC236}">
                <a16:creationId xmlns:a16="http://schemas.microsoft.com/office/drawing/2014/main" id="{A6D867BF-D978-2699-BE35-22DF40034E85}"/>
              </a:ext>
            </a:extLst>
          </p:cNvPr>
          <p:cNvGrpSpPr/>
          <p:nvPr/>
        </p:nvGrpSpPr>
        <p:grpSpPr>
          <a:xfrm rot="5400000">
            <a:off x="4883794" y="3135149"/>
            <a:ext cx="598569" cy="124310"/>
            <a:chOff x="5608137" y="3394157"/>
            <a:chExt cx="338599" cy="70817"/>
          </a:xfrm>
        </p:grpSpPr>
        <p:grpSp>
          <p:nvGrpSpPr>
            <p:cNvPr id="208" name="그룹 753">
              <a:extLst>
                <a:ext uri="{FF2B5EF4-FFF2-40B4-BE49-F238E27FC236}">
                  <a16:creationId xmlns:a16="http://schemas.microsoft.com/office/drawing/2014/main" id="{57A3CD82-0C8A-3D0E-42CF-529911786D09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11" name="타원 750">
                <a:extLst>
                  <a:ext uri="{FF2B5EF4-FFF2-40B4-BE49-F238E27FC236}">
                    <a16:creationId xmlns:a16="http://schemas.microsoft.com/office/drawing/2014/main" id="{48D4A186-6BF1-FE23-69AE-264C8999FC8B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2" name="타원 751">
                <a:extLst>
                  <a:ext uri="{FF2B5EF4-FFF2-40B4-BE49-F238E27FC236}">
                    <a16:creationId xmlns:a16="http://schemas.microsoft.com/office/drawing/2014/main" id="{2291DAB4-615E-E255-86FD-EB7F0FBD506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13" name="직선 연결선 752">
                <a:extLst>
                  <a:ext uri="{FF2B5EF4-FFF2-40B4-BE49-F238E27FC236}">
                    <a16:creationId xmlns:a16="http://schemas.microsoft.com/office/drawing/2014/main" id="{E8C20479-5D80-FE09-50D8-E7B5BC399053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직선 연결선 754">
              <a:extLst>
                <a:ext uri="{FF2B5EF4-FFF2-40B4-BE49-F238E27FC236}">
                  <a16:creationId xmlns:a16="http://schemas.microsoft.com/office/drawing/2014/main" id="{792501B7-9EF0-51B9-5105-302643805347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직선 연결선 756">
              <a:extLst>
                <a:ext uri="{FF2B5EF4-FFF2-40B4-BE49-F238E27FC236}">
                  <a16:creationId xmlns:a16="http://schemas.microsoft.com/office/drawing/2014/main" id="{8B0F049A-F74E-D1AE-6075-C05EED7521E6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그룹 761">
            <a:extLst>
              <a:ext uri="{FF2B5EF4-FFF2-40B4-BE49-F238E27FC236}">
                <a16:creationId xmlns:a16="http://schemas.microsoft.com/office/drawing/2014/main" id="{258CE8CF-F56F-B238-5183-C18645980375}"/>
              </a:ext>
            </a:extLst>
          </p:cNvPr>
          <p:cNvGrpSpPr/>
          <p:nvPr/>
        </p:nvGrpSpPr>
        <p:grpSpPr>
          <a:xfrm rot="5400000">
            <a:off x="3768991" y="3807190"/>
            <a:ext cx="598569" cy="124310"/>
            <a:chOff x="5608137" y="3394157"/>
            <a:chExt cx="338599" cy="70817"/>
          </a:xfrm>
        </p:grpSpPr>
        <p:grpSp>
          <p:nvGrpSpPr>
            <p:cNvPr id="215" name="그룹 753">
              <a:extLst>
                <a:ext uri="{FF2B5EF4-FFF2-40B4-BE49-F238E27FC236}">
                  <a16:creationId xmlns:a16="http://schemas.microsoft.com/office/drawing/2014/main" id="{D9516219-F387-1265-1334-04E4FC156071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18" name="타원 750">
                <a:extLst>
                  <a:ext uri="{FF2B5EF4-FFF2-40B4-BE49-F238E27FC236}">
                    <a16:creationId xmlns:a16="http://schemas.microsoft.com/office/drawing/2014/main" id="{C8A5AB2F-6E06-EE38-99DD-42B051A9828A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9" name="타원 751">
                <a:extLst>
                  <a:ext uri="{FF2B5EF4-FFF2-40B4-BE49-F238E27FC236}">
                    <a16:creationId xmlns:a16="http://schemas.microsoft.com/office/drawing/2014/main" id="{44CF0E02-1351-84B1-6D85-0A0C62F8364C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20" name="직선 연결선 752">
                <a:extLst>
                  <a:ext uri="{FF2B5EF4-FFF2-40B4-BE49-F238E27FC236}">
                    <a16:creationId xmlns:a16="http://schemas.microsoft.com/office/drawing/2014/main" id="{96DC48BE-6EF1-67B3-9DB1-9D82DCA7BCE3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직선 연결선 754">
              <a:extLst>
                <a:ext uri="{FF2B5EF4-FFF2-40B4-BE49-F238E27FC236}">
                  <a16:creationId xmlns:a16="http://schemas.microsoft.com/office/drawing/2014/main" id="{F0DC33C5-6F50-4302-0E25-C43A22B21AF5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직선 연결선 756">
              <a:extLst>
                <a:ext uri="{FF2B5EF4-FFF2-40B4-BE49-F238E27FC236}">
                  <a16:creationId xmlns:a16="http://schemas.microsoft.com/office/drawing/2014/main" id="{AD8D3342-D7B2-CFB3-1C1A-997878F4A1C9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그룹 761">
            <a:extLst>
              <a:ext uri="{FF2B5EF4-FFF2-40B4-BE49-F238E27FC236}">
                <a16:creationId xmlns:a16="http://schemas.microsoft.com/office/drawing/2014/main" id="{5203FB5B-A04D-5867-ABDE-7CD88036E35F}"/>
              </a:ext>
            </a:extLst>
          </p:cNvPr>
          <p:cNvGrpSpPr/>
          <p:nvPr/>
        </p:nvGrpSpPr>
        <p:grpSpPr>
          <a:xfrm rot="5400000">
            <a:off x="5999216" y="3807191"/>
            <a:ext cx="598569" cy="124310"/>
            <a:chOff x="5608137" y="3394157"/>
            <a:chExt cx="338599" cy="70817"/>
          </a:xfrm>
        </p:grpSpPr>
        <p:grpSp>
          <p:nvGrpSpPr>
            <p:cNvPr id="222" name="그룹 753">
              <a:extLst>
                <a:ext uri="{FF2B5EF4-FFF2-40B4-BE49-F238E27FC236}">
                  <a16:creationId xmlns:a16="http://schemas.microsoft.com/office/drawing/2014/main" id="{678EF10A-4C41-D593-C7AA-03D32A6EC9CD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25" name="타원 750">
                <a:extLst>
                  <a:ext uri="{FF2B5EF4-FFF2-40B4-BE49-F238E27FC236}">
                    <a16:creationId xmlns:a16="http://schemas.microsoft.com/office/drawing/2014/main" id="{2794C0AD-3AD6-2925-BF49-E74A254CEE01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26" name="타원 751">
                <a:extLst>
                  <a:ext uri="{FF2B5EF4-FFF2-40B4-BE49-F238E27FC236}">
                    <a16:creationId xmlns:a16="http://schemas.microsoft.com/office/drawing/2014/main" id="{30BC8BF7-C9FE-049C-910A-D79D8E60B48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27" name="직선 연결선 752">
                <a:extLst>
                  <a:ext uri="{FF2B5EF4-FFF2-40B4-BE49-F238E27FC236}">
                    <a16:creationId xmlns:a16="http://schemas.microsoft.com/office/drawing/2014/main" id="{1266C351-FE41-1815-DA5A-023943B34B3B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3" name="직선 연결선 754">
              <a:extLst>
                <a:ext uri="{FF2B5EF4-FFF2-40B4-BE49-F238E27FC236}">
                  <a16:creationId xmlns:a16="http://schemas.microsoft.com/office/drawing/2014/main" id="{918C21DC-5ADB-DB4F-CB46-319EE0F297B0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직선 연결선 756">
              <a:extLst>
                <a:ext uri="{FF2B5EF4-FFF2-40B4-BE49-F238E27FC236}">
                  <a16:creationId xmlns:a16="http://schemas.microsoft.com/office/drawing/2014/main" id="{00B632ED-FD30-239F-271F-21BD7E4DEA5E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U-turn Arrow 228">
            <a:extLst>
              <a:ext uri="{FF2B5EF4-FFF2-40B4-BE49-F238E27FC236}">
                <a16:creationId xmlns:a16="http://schemas.microsoft.com/office/drawing/2014/main" id="{1657667F-B785-7EF9-B90A-07E534278E54}"/>
              </a:ext>
            </a:extLst>
          </p:cNvPr>
          <p:cNvSpPr/>
          <p:nvPr/>
        </p:nvSpPr>
        <p:spPr>
          <a:xfrm flipH="1">
            <a:off x="423246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U-turn Arrow 229">
            <a:extLst>
              <a:ext uri="{FF2B5EF4-FFF2-40B4-BE49-F238E27FC236}">
                <a16:creationId xmlns:a16="http://schemas.microsoft.com/office/drawing/2014/main" id="{FF1A4E91-B79D-5246-2829-B6A4B0712AFF}"/>
              </a:ext>
            </a:extLst>
          </p:cNvPr>
          <p:cNvSpPr/>
          <p:nvPr/>
        </p:nvSpPr>
        <p:spPr>
          <a:xfrm flipH="1">
            <a:off x="534055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U-turn Arrow 230">
            <a:extLst>
              <a:ext uri="{FF2B5EF4-FFF2-40B4-BE49-F238E27FC236}">
                <a16:creationId xmlns:a16="http://schemas.microsoft.com/office/drawing/2014/main" id="{4F0A2D90-7844-785B-D551-2CE514DD129F}"/>
              </a:ext>
            </a:extLst>
          </p:cNvPr>
          <p:cNvSpPr/>
          <p:nvPr/>
        </p:nvSpPr>
        <p:spPr>
          <a:xfrm flipH="1">
            <a:off x="6462841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3181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U-turn Arrow 231">
            <a:extLst>
              <a:ext uri="{FF2B5EF4-FFF2-40B4-BE49-F238E27FC236}">
                <a16:creationId xmlns:a16="http://schemas.microsoft.com/office/drawing/2014/main" id="{44602A49-C235-2C99-5DF5-64CC400080C6}"/>
              </a:ext>
            </a:extLst>
          </p:cNvPr>
          <p:cNvSpPr/>
          <p:nvPr/>
        </p:nvSpPr>
        <p:spPr>
          <a:xfrm flipH="1">
            <a:off x="7585002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7141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C51DF6-C26D-31D4-8228-ECF1FDC046C3}"/>
              </a:ext>
            </a:extLst>
          </p:cNvPr>
          <p:cNvGrpSpPr/>
          <p:nvPr/>
        </p:nvGrpSpPr>
        <p:grpSpPr>
          <a:xfrm>
            <a:off x="3646974" y="6038364"/>
            <a:ext cx="4751874" cy="369332"/>
            <a:chOff x="3646974" y="6038364"/>
            <a:chExt cx="4751874" cy="369332"/>
          </a:xfrm>
        </p:grpSpPr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94498AE8-BA94-395A-67B6-72EC683DA133}"/>
                </a:ext>
              </a:extLst>
            </p:cNvPr>
            <p:cNvSpPr txBox="1"/>
            <p:nvPr/>
          </p:nvSpPr>
          <p:spPr>
            <a:xfrm>
              <a:off x="4520830" y="6038364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F6F62E51-B39D-E8A3-9001-75F45E31FA43}"/>
                </a:ext>
              </a:extLst>
            </p:cNvPr>
            <p:cNvSpPr txBox="1"/>
            <p:nvPr/>
          </p:nvSpPr>
          <p:spPr>
            <a:xfrm>
              <a:off x="5634344" y="6038364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71B98305-506B-B480-351F-A8A1C4FC1A42}"/>
                </a:ext>
              </a:extLst>
            </p:cNvPr>
            <p:cNvSpPr txBox="1"/>
            <p:nvPr/>
          </p:nvSpPr>
          <p:spPr>
            <a:xfrm>
              <a:off x="6747858" y="6038364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4B06029E-A4E0-F713-BC91-E6B68412676F}"/>
                </a:ext>
              </a:extLst>
            </p:cNvPr>
            <p:cNvSpPr txBox="1"/>
            <p:nvPr/>
          </p:nvSpPr>
          <p:spPr>
            <a:xfrm>
              <a:off x="7861372" y="6038364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255C2659-1AEA-8A62-13B4-D9C81B1CA1FF}"/>
                </a:ext>
              </a:extLst>
            </p:cNvPr>
            <p:cNvSpPr txBox="1"/>
            <p:nvPr/>
          </p:nvSpPr>
          <p:spPr>
            <a:xfrm>
              <a:off x="3646974" y="6038364"/>
              <a:ext cx="10473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Result: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91" name="그룹 761">
            <a:extLst>
              <a:ext uri="{FF2B5EF4-FFF2-40B4-BE49-F238E27FC236}">
                <a16:creationId xmlns:a16="http://schemas.microsoft.com/office/drawing/2014/main" id="{FE4F6BF3-811F-A927-1E95-DEA2A82C46C4}"/>
              </a:ext>
            </a:extLst>
          </p:cNvPr>
          <p:cNvGrpSpPr/>
          <p:nvPr/>
        </p:nvGrpSpPr>
        <p:grpSpPr>
          <a:xfrm rot="5400000">
            <a:off x="3768991" y="5138845"/>
            <a:ext cx="598569" cy="124310"/>
            <a:chOff x="5608137" y="3394157"/>
            <a:chExt cx="338599" cy="70817"/>
          </a:xfrm>
        </p:grpSpPr>
        <p:grpSp>
          <p:nvGrpSpPr>
            <p:cNvPr id="242" name="그룹 753">
              <a:extLst>
                <a:ext uri="{FF2B5EF4-FFF2-40B4-BE49-F238E27FC236}">
                  <a16:creationId xmlns:a16="http://schemas.microsoft.com/office/drawing/2014/main" id="{A53118A7-3944-3CD4-F7C5-C0F04BDC619C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45" name="타원 750">
                <a:extLst>
                  <a:ext uri="{FF2B5EF4-FFF2-40B4-BE49-F238E27FC236}">
                    <a16:creationId xmlns:a16="http://schemas.microsoft.com/office/drawing/2014/main" id="{18D2DDE8-3251-0C54-D329-5AF5C69E8659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46" name="타원 751">
                <a:extLst>
                  <a:ext uri="{FF2B5EF4-FFF2-40B4-BE49-F238E27FC236}">
                    <a16:creationId xmlns:a16="http://schemas.microsoft.com/office/drawing/2014/main" id="{A6C463E7-C23D-0E88-E2BF-5D72486375F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47" name="직선 연결선 752">
                <a:extLst>
                  <a:ext uri="{FF2B5EF4-FFF2-40B4-BE49-F238E27FC236}">
                    <a16:creationId xmlns:a16="http://schemas.microsoft.com/office/drawing/2014/main" id="{D3D5AD90-3B7A-BC71-96A0-97D6397E2642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3" name="직선 연결선 754">
              <a:extLst>
                <a:ext uri="{FF2B5EF4-FFF2-40B4-BE49-F238E27FC236}">
                  <a16:creationId xmlns:a16="http://schemas.microsoft.com/office/drawing/2014/main" id="{BF44AA50-BD10-2E6F-A33B-2E328FBF3C4A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직선 연결선 756">
              <a:extLst>
                <a:ext uri="{FF2B5EF4-FFF2-40B4-BE49-F238E27FC236}">
                  <a16:creationId xmlns:a16="http://schemas.microsoft.com/office/drawing/2014/main" id="{9043E919-4F2D-6654-D978-1A74E58B0C1F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그룹 761">
            <a:extLst>
              <a:ext uri="{FF2B5EF4-FFF2-40B4-BE49-F238E27FC236}">
                <a16:creationId xmlns:a16="http://schemas.microsoft.com/office/drawing/2014/main" id="{74D9E10D-7284-C150-9764-8ACBDD3D1D72}"/>
              </a:ext>
            </a:extLst>
          </p:cNvPr>
          <p:cNvGrpSpPr/>
          <p:nvPr/>
        </p:nvGrpSpPr>
        <p:grpSpPr>
          <a:xfrm rot="5400000">
            <a:off x="4883794" y="4465349"/>
            <a:ext cx="598569" cy="124310"/>
            <a:chOff x="5608137" y="3394157"/>
            <a:chExt cx="338599" cy="70817"/>
          </a:xfrm>
        </p:grpSpPr>
        <p:grpSp>
          <p:nvGrpSpPr>
            <p:cNvPr id="249" name="그룹 753">
              <a:extLst>
                <a:ext uri="{FF2B5EF4-FFF2-40B4-BE49-F238E27FC236}">
                  <a16:creationId xmlns:a16="http://schemas.microsoft.com/office/drawing/2014/main" id="{991E18B8-1F15-25C3-F11E-39CB4FD43D8A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52" name="타원 750">
                <a:extLst>
                  <a:ext uri="{FF2B5EF4-FFF2-40B4-BE49-F238E27FC236}">
                    <a16:creationId xmlns:a16="http://schemas.microsoft.com/office/drawing/2014/main" id="{031023EB-FE9C-08A3-03B6-A34D0AC16B90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53" name="타원 751">
                <a:extLst>
                  <a:ext uri="{FF2B5EF4-FFF2-40B4-BE49-F238E27FC236}">
                    <a16:creationId xmlns:a16="http://schemas.microsoft.com/office/drawing/2014/main" id="{5B1F2433-3B01-4A51-591F-3839591F6BF3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54" name="직선 연결선 752">
                <a:extLst>
                  <a:ext uri="{FF2B5EF4-FFF2-40B4-BE49-F238E27FC236}">
                    <a16:creationId xmlns:a16="http://schemas.microsoft.com/office/drawing/2014/main" id="{FD73BCEC-5701-9F30-2279-859743390E30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0" name="직선 연결선 754">
              <a:extLst>
                <a:ext uri="{FF2B5EF4-FFF2-40B4-BE49-F238E27FC236}">
                  <a16:creationId xmlns:a16="http://schemas.microsoft.com/office/drawing/2014/main" id="{A1421D16-52F2-39F4-591C-929BAF9177AC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직선 연결선 756">
              <a:extLst>
                <a:ext uri="{FF2B5EF4-FFF2-40B4-BE49-F238E27FC236}">
                  <a16:creationId xmlns:a16="http://schemas.microsoft.com/office/drawing/2014/main" id="{F93D405C-5825-F715-FC3B-12A1884E187C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그룹 761">
            <a:extLst>
              <a:ext uri="{FF2B5EF4-FFF2-40B4-BE49-F238E27FC236}">
                <a16:creationId xmlns:a16="http://schemas.microsoft.com/office/drawing/2014/main" id="{0D3D32C1-C0F3-8B5D-7368-0496E7610288}"/>
              </a:ext>
            </a:extLst>
          </p:cNvPr>
          <p:cNvGrpSpPr/>
          <p:nvPr/>
        </p:nvGrpSpPr>
        <p:grpSpPr>
          <a:xfrm rot="5400000">
            <a:off x="4883794" y="5130603"/>
            <a:ext cx="598569" cy="124310"/>
            <a:chOff x="5608137" y="3394157"/>
            <a:chExt cx="338599" cy="70817"/>
          </a:xfrm>
        </p:grpSpPr>
        <p:grpSp>
          <p:nvGrpSpPr>
            <p:cNvPr id="256" name="그룹 753">
              <a:extLst>
                <a:ext uri="{FF2B5EF4-FFF2-40B4-BE49-F238E27FC236}">
                  <a16:creationId xmlns:a16="http://schemas.microsoft.com/office/drawing/2014/main" id="{C9527C58-D692-91C7-6878-6A5A5E4E9B6E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59" name="타원 750">
                <a:extLst>
                  <a:ext uri="{FF2B5EF4-FFF2-40B4-BE49-F238E27FC236}">
                    <a16:creationId xmlns:a16="http://schemas.microsoft.com/office/drawing/2014/main" id="{08EE84D8-3CFD-B7F8-61AF-C7E943B5EEFD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0" name="타원 751">
                <a:extLst>
                  <a:ext uri="{FF2B5EF4-FFF2-40B4-BE49-F238E27FC236}">
                    <a16:creationId xmlns:a16="http://schemas.microsoft.com/office/drawing/2014/main" id="{24F6DF9C-C519-79C3-6A39-2BEBAEF06CA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61" name="직선 연결선 752">
                <a:extLst>
                  <a:ext uri="{FF2B5EF4-FFF2-40B4-BE49-F238E27FC236}">
                    <a16:creationId xmlns:a16="http://schemas.microsoft.com/office/drawing/2014/main" id="{41C008E3-EAFE-E489-4A86-A311DE55C66C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7" name="직선 연결선 754">
              <a:extLst>
                <a:ext uri="{FF2B5EF4-FFF2-40B4-BE49-F238E27FC236}">
                  <a16:creationId xmlns:a16="http://schemas.microsoft.com/office/drawing/2014/main" id="{A0959AEE-3C7E-2E8D-5860-3859CE2CC8E1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직선 연결선 756">
              <a:extLst>
                <a:ext uri="{FF2B5EF4-FFF2-40B4-BE49-F238E27FC236}">
                  <a16:creationId xmlns:a16="http://schemas.microsoft.com/office/drawing/2014/main" id="{EB05D0DE-2665-DF56-9E87-E7A18BDF2F2E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그룹 761">
            <a:extLst>
              <a:ext uri="{FF2B5EF4-FFF2-40B4-BE49-F238E27FC236}">
                <a16:creationId xmlns:a16="http://schemas.microsoft.com/office/drawing/2014/main" id="{6B9864D9-DA64-9337-C4F0-40A4EDF1C55D}"/>
              </a:ext>
            </a:extLst>
          </p:cNvPr>
          <p:cNvGrpSpPr/>
          <p:nvPr/>
        </p:nvGrpSpPr>
        <p:grpSpPr>
          <a:xfrm rot="5400000">
            <a:off x="7111108" y="5130604"/>
            <a:ext cx="598569" cy="124310"/>
            <a:chOff x="5608137" y="3394157"/>
            <a:chExt cx="338599" cy="70817"/>
          </a:xfrm>
        </p:grpSpPr>
        <p:grpSp>
          <p:nvGrpSpPr>
            <p:cNvPr id="264" name="그룹 753">
              <a:extLst>
                <a:ext uri="{FF2B5EF4-FFF2-40B4-BE49-F238E27FC236}">
                  <a16:creationId xmlns:a16="http://schemas.microsoft.com/office/drawing/2014/main" id="{1FFB55B6-DD97-C38D-728B-3B2EF7FF3E37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67" name="타원 750">
                <a:extLst>
                  <a:ext uri="{FF2B5EF4-FFF2-40B4-BE49-F238E27FC236}">
                    <a16:creationId xmlns:a16="http://schemas.microsoft.com/office/drawing/2014/main" id="{3614A03A-029E-2E6F-7934-2019D7DC5127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8" name="타원 751">
                <a:extLst>
                  <a:ext uri="{FF2B5EF4-FFF2-40B4-BE49-F238E27FC236}">
                    <a16:creationId xmlns:a16="http://schemas.microsoft.com/office/drawing/2014/main" id="{3799B03C-B004-AE13-EE82-BDEB1CE64164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69" name="직선 연결선 752">
                <a:extLst>
                  <a:ext uri="{FF2B5EF4-FFF2-40B4-BE49-F238E27FC236}">
                    <a16:creationId xmlns:a16="http://schemas.microsoft.com/office/drawing/2014/main" id="{FA3053F5-71A0-685A-9590-213AF99A4CCA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5" name="직선 연결선 754">
              <a:extLst>
                <a:ext uri="{FF2B5EF4-FFF2-40B4-BE49-F238E27FC236}">
                  <a16:creationId xmlns:a16="http://schemas.microsoft.com/office/drawing/2014/main" id="{CD906916-7D42-5892-5296-6FF6599F9E9F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직선 연결선 756">
              <a:extLst>
                <a:ext uri="{FF2B5EF4-FFF2-40B4-BE49-F238E27FC236}">
                  <a16:creationId xmlns:a16="http://schemas.microsoft.com/office/drawing/2014/main" id="{AADF468B-BDF6-518B-94D8-5D2220F43835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30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30" grpId="0" animBg="1"/>
      <p:bldP spid="231" grpId="0" animBg="1"/>
      <p:bldP spid="2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Intra-Block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 the same block</a:t>
            </a:r>
            <a:endParaRPr lang="en-IN" dirty="0">
              <a:solidFill>
                <a:schemeClr val="accent5">
                  <a:lumMod val="75000"/>
                </a:schemeClr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Bitwise AND </a:t>
            </a:r>
            <a:r>
              <a:rPr lang="en-CH" dirty="0">
                <a:ea typeface="Cambria" panose="02040503050406030204" pitchFamily="18" charset="0"/>
              </a:rPr>
              <a:t>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3883465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4826338-1836-E9D3-34FB-562D0F2D1798}"/>
              </a:ext>
            </a:extLst>
          </p:cNvPr>
          <p:cNvGrpSpPr/>
          <p:nvPr/>
        </p:nvGrpSpPr>
        <p:grpSpPr>
          <a:xfrm>
            <a:off x="4062140" y="2665066"/>
            <a:ext cx="3340542" cy="3358061"/>
            <a:chOff x="1860807" y="2641375"/>
            <a:chExt cx="3340542" cy="360138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724D90A-0311-AEA2-1170-457439DAD591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7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B35EC1-7B4A-6D79-0B81-642967EA2EE0}"/>
                </a:ext>
              </a:extLst>
            </p:cNvPr>
            <p:cNvCxnSpPr>
              <a:cxnSpLocks/>
            </p:cNvCxnSpPr>
            <p:nvPr/>
          </p:nvCxnSpPr>
          <p:spPr>
            <a:xfrm>
              <a:off x="2974321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777A01-4123-7FB2-8115-CE4ACED06054}"/>
                </a:ext>
              </a:extLst>
            </p:cNvPr>
            <p:cNvCxnSpPr>
              <a:cxnSpLocks/>
            </p:cNvCxnSpPr>
            <p:nvPr/>
          </p:nvCxnSpPr>
          <p:spPr>
            <a:xfrm>
              <a:off x="4087835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FB8FA4F-1E88-07F2-27EF-7581CB101D83}"/>
                </a:ext>
              </a:extLst>
            </p:cNvPr>
            <p:cNvCxnSpPr>
              <a:cxnSpLocks/>
            </p:cNvCxnSpPr>
            <p:nvPr/>
          </p:nvCxnSpPr>
          <p:spPr>
            <a:xfrm>
              <a:off x="5201349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657F400-371E-5409-CC86-6FC3A1E88181}"/>
              </a:ext>
            </a:extLst>
          </p:cNvPr>
          <p:cNvGrpSpPr/>
          <p:nvPr/>
        </p:nvGrpSpPr>
        <p:grpSpPr>
          <a:xfrm>
            <a:off x="4640972" y="2450831"/>
            <a:ext cx="3350590" cy="3572296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6AC0E1-C3A2-6F50-4F1C-1838AAAA526A}"/>
              </a:ext>
            </a:extLst>
          </p:cNvPr>
          <p:cNvGrpSpPr/>
          <p:nvPr/>
        </p:nvGrpSpPr>
        <p:grpSpPr>
          <a:xfrm>
            <a:off x="3382115" y="3191198"/>
            <a:ext cx="5014215" cy="1988051"/>
            <a:chOff x="1422400" y="2671909"/>
            <a:chExt cx="6166530" cy="198805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54D0EED-F7AE-3399-A35F-5DD2E5791B55}"/>
                </a:ext>
              </a:extLst>
            </p:cNvPr>
            <p:cNvGrpSpPr/>
            <p:nvPr/>
          </p:nvGrpSpPr>
          <p:grpSpPr>
            <a:xfrm>
              <a:off x="1422400" y="2671909"/>
              <a:ext cx="6166530" cy="2"/>
              <a:chOff x="1231585" y="2671909"/>
              <a:chExt cx="6166530" cy="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48B26F0-2159-FDD5-0EA3-2B0DA8F745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B8B2E45-E111-E123-066A-8979B261CD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1422400" y="3334592"/>
              <a:ext cx="6166530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93B1098-869E-2FDF-5816-DC9857BD52A9}"/>
                </a:ext>
              </a:extLst>
            </p:cNvPr>
            <p:cNvGrpSpPr/>
            <p:nvPr/>
          </p:nvGrpSpPr>
          <p:grpSpPr>
            <a:xfrm>
              <a:off x="1422400" y="3997275"/>
              <a:ext cx="6166530" cy="2"/>
              <a:chOff x="1231585" y="2671909"/>
              <a:chExt cx="6166530" cy="2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941D14D-8737-D6E2-998D-FF3894B4B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25CD21B-B3C7-26DA-0143-9D68215D5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C808435-2C78-1605-4BE9-904EF4B89982}"/>
                </a:ext>
              </a:extLst>
            </p:cNvPr>
            <p:cNvGrpSpPr/>
            <p:nvPr/>
          </p:nvGrpSpPr>
          <p:grpSpPr>
            <a:xfrm>
              <a:off x="1422400" y="4659958"/>
              <a:ext cx="6166530" cy="2"/>
              <a:chOff x="1231585" y="2671909"/>
              <a:chExt cx="6166530" cy="2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01BF65E-5226-DA67-1929-EB5926854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04113FB-9206-A9CB-0E30-C87332D2B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91215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7" name="타원 299">
            <a:extLst>
              <a:ext uri="{FF2B5EF4-FFF2-40B4-BE49-F238E27FC236}">
                <a16:creationId xmlns:a16="http://schemas.microsoft.com/office/drawing/2014/main" id="{E0B2046C-3EF6-C78D-56E7-5C2ACB38D989}"/>
              </a:ext>
            </a:extLst>
          </p:cNvPr>
          <p:cNvSpPr/>
          <p:nvPr/>
        </p:nvSpPr>
        <p:spPr>
          <a:xfrm>
            <a:off x="3779881" y="357483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8" name="타원 299">
            <a:extLst>
              <a:ext uri="{FF2B5EF4-FFF2-40B4-BE49-F238E27FC236}">
                <a16:creationId xmlns:a16="http://schemas.microsoft.com/office/drawing/2014/main" id="{0B980A76-EE1D-5F5C-E71F-7BFDED3F98DA}"/>
              </a:ext>
            </a:extLst>
          </p:cNvPr>
          <p:cNvSpPr/>
          <p:nvPr/>
        </p:nvSpPr>
        <p:spPr>
          <a:xfrm>
            <a:off x="3782388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타원 299">
            <a:extLst>
              <a:ext uri="{FF2B5EF4-FFF2-40B4-BE49-F238E27FC236}">
                <a16:creationId xmlns:a16="http://schemas.microsoft.com/office/drawing/2014/main" id="{C1C8EAC4-1576-753D-C5CB-D8C7AA77B320}"/>
              </a:ext>
            </a:extLst>
          </p:cNvPr>
          <p:cNvSpPr/>
          <p:nvPr/>
        </p:nvSpPr>
        <p:spPr>
          <a:xfrm>
            <a:off x="3782388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7D44F0C-55EE-A889-FC24-4F5131802FC5}"/>
              </a:ext>
            </a:extLst>
          </p:cNvPr>
          <p:cNvCxnSpPr/>
          <p:nvPr/>
        </p:nvCxnSpPr>
        <p:spPr>
          <a:xfrm>
            <a:off x="4051865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91215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4" name="타원 299">
            <a:extLst>
              <a:ext uri="{FF2B5EF4-FFF2-40B4-BE49-F238E27FC236}">
                <a16:creationId xmlns:a16="http://schemas.microsoft.com/office/drawing/2014/main" id="{73E74280-27CE-6572-4FEB-58734542FCE7}"/>
              </a:ext>
            </a:extLst>
          </p:cNvPr>
          <p:cNvSpPr/>
          <p:nvPr/>
        </p:nvSpPr>
        <p:spPr>
          <a:xfrm>
            <a:off x="4895902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타원 299">
            <a:extLst>
              <a:ext uri="{FF2B5EF4-FFF2-40B4-BE49-F238E27FC236}">
                <a16:creationId xmlns:a16="http://schemas.microsoft.com/office/drawing/2014/main" id="{1ACB0B0D-6981-5F77-4D3B-07E9CC7EE671}"/>
              </a:ext>
            </a:extLst>
          </p:cNvPr>
          <p:cNvSpPr/>
          <p:nvPr/>
        </p:nvSpPr>
        <p:spPr>
          <a:xfrm>
            <a:off x="4895902" y="4237516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타원 299">
            <a:extLst>
              <a:ext uri="{FF2B5EF4-FFF2-40B4-BE49-F238E27FC236}">
                <a16:creationId xmlns:a16="http://schemas.microsoft.com/office/drawing/2014/main" id="{6C5532B3-F992-714D-60DD-C3540C713DA3}"/>
              </a:ext>
            </a:extLst>
          </p:cNvPr>
          <p:cNvSpPr/>
          <p:nvPr/>
        </p:nvSpPr>
        <p:spPr>
          <a:xfrm>
            <a:off x="4895902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6211B1-3B9B-7D4D-BA8E-658D0E677C1F}"/>
              </a:ext>
            </a:extLst>
          </p:cNvPr>
          <p:cNvCxnSpPr/>
          <p:nvPr/>
        </p:nvCxnSpPr>
        <p:spPr>
          <a:xfrm>
            <a:off x="5165379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타원 299">
            <a:extLst>
              <a:ext uri="{FF2B5EF4-FFF2-40B4-BE49-F238E27FC236}">
                <a16:creationId xmlns:a16="http://schemas.microsoft.com/office/drawing/2014/main" id="{55EFD424-7926-20BE-2333-F59DD6E76AC4}"/>
              </a:ext>
            </a:extLst>
          </p:cNvPr>
          <p:cNvSpPr/>
          <p:nvPr/>
        </p:nvSpPr>
        <p:spPr>
          <a:xfrm>
            <a:off x="6009416" y="357483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타원 299">
            <a:extLst>
              <a:ext uri="{FF2B5EF4-FFF2-40B4-BE49-F238E27FC236}">
                <a16:creationId xmlns:a16="http://schemas.microsoft.com/office/drawing/2014/main" id="{47FEC1FE-15F2-4E31-D1F3-E364557B0147}"/>
              </a:ext>
            </a:extLst>
          </p:cNvPr>
          <p:cNvSpPr/>
          <p:nvPr/>
        </p:nvSpPr>
        <p:spPr>
          <a:xfrm>
            <a:off x="6009416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타원 299">
            <a:extLst>
              <a:ext uri="{FF2B5EF4-FFF2-40B4-BE49-F238E27FC236}">
                <a16:creationId xmlns:a16="http://schemas.microsoft.com/office/drawing/2014/main" id="{7EB7C072-87F8-81BF-C789-F32F4C7AC2CD}"/>
              </a:ext>
            </a:extLst>
          </p:cNvPr>
          <p:cNvSpPr/>
          <p:nvPr/>
        </p:nvSpPr>
        <p:spPr>
          <a:xfrm>
            <a:off x="6009416" y="4900199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384D35D-8642-38DF-AE7D-B0EB0133E909}"/>
              </a:ext>
            </a:extLst>
          </p:cNvPr>
          <p:cNvCxnSpPr/>
          <p:nvPr/>
        </p:nvCxnSpPr>
        <p:spPr>
          <a:xfrm>
            <a:off x="6278893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타원 299">
            <a:extLst>
              <a:ext uri="{FF2B5EF4-FFF2-40B4-BE49-F238E27FC236}">
                <a16:creationId xmlns:a16="http://schemas.microsoft.com/office/drawing/2014/main" id="{05748883-7A30-80D7-4E2E-28B708AB7E0E}"/>
              </a:ext>
            </a:extLst>
          </p:cNvPr>
          <p:cNvSpPr/>
          <p:nvPr/>
        </p:nvSpPr>
        <p:spPr>
          <a:xfrm>
            <a:off x="7122930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타원 299">
            <a:extLst>
              <a:ext uri="{FF2B5EF4-FFF2-40B4-BE49-F238E27FC236}">
                <a16:creationId xmlns:a16="http://schemas.microsoft.com/office/drawing/2014/main" id="{E073C5B8-D66D-3E43-4822-96F19B62CF0B}"/>
              </a:ext>
            </a:extLst>
          </p:cNvPr>
          <p:cNvSpPr/>
          <p:nvPr/>
        </p:nvSpPr>
        <p:spPr>
          <a:xfrm>
            <a:off x="7122930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타원 299">
            <a:extLst>
              <a:ext uri="{FF2B5EF4-FFF2-40B4-BE49-F238E27FC236}">
                <a16:creationId xmlns:a16="http://schemas.microsoft.com/office/drawing/2014/main" id="{7E5A5ED7-7A3A-F8A9-24B8-E055FA77F34B}"/>
              </a:ext>
            </a:extLst>
          </p:cNvPr>
          <p:cNvSpPr/>
          <p:nvPr/>
        </p:nvSpPr>
        <p:spPr>
          <a:xfrm>
            <a:off x="7122930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F37F31-5E47-88B9-E41D-C837F83299FC}"/>
              </a:ext>
            </a:extLst>
          </p:cNvPr>
          <p:cNvCxnSpPr/>
          <p:nvPr/>
        </p:nvCxnSpPr>
        <p:spPr>
          <a:xfrm>
            <a:off x="7392407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96328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398D08-426B-0BC4-E511-2772596F1BB2}"/>
              </a:ext>
            </a:extLst>
          </p:cNvPr>
          <p:cNvSpPr txBox="1"/>
          <p:nvPr/>
        </p:nvSpPr>
        <p:spPr>
          <a:xfrm>
            <a:off x="8390475" y="3628040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2C8682-FC56-2430-DC5D-B0F23C0B00C2}"/>
              </a:ext>
            </a:extLst>
          </p:cNvPr>
          <p:cNvSpPr txBox="1"/>
          <p:nvPr/>
        </p:nvSpPr>
        <p:spPr>
          <a:xfrm>
            <a:off x="8390475" y="4285622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3209F8F-7BE5-823E-2923-C6A823294893}"/>
              </a:ext>
            </a:extLst>
          </p:cNvPr>
          <p:cNvSpPr txBox="1"/>
          <p:nvPr/>
        </p:nvSpPr>
        <p:spPr>
          <a:xfrm>
            <a:off x="8390475" y="4953181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2865978" y="3037311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5A2BA21-A52C-F3CA-FD5B-9BA839B5A872}"/>
              </a:ext>
            </a:extLst>
          </p:cNvPr>
          <p:cNvSpPr txBox="1"/>
          <p:nvPr/>
        </p:nvSpPr>
        <p:spPr>
          <a:xfrm>
            <a:off x="2865978" y="3703356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4D539F8-7EB9-F43B-FD6B-D9A8E853BDB7}"/>
              </a:ext>
            </a:extLst>
          </p:cNvPr>
          <p:cNvSpPr txBox="1"/>
          <p:nvPr/>
        </p:nvSpPr>
        <p:spPr>
          <a:xfrm>
            <a:off x="2865978" y="4369400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83E6D58-916A-4BAC-0242-1DEE8F5BEE4C}"/>
              </a:ext>
            </a:extLst>
          </p:cNvPr>
          <p:cNvSpPr txBox="1"/>
          <p:nvPr/>
        </p:nvSpPr>
        <p:spPr>
          <a:xfrm>
            <a:off x="2865978" y="5024155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9" name="그룹 835">
            <a:extLst>
              <a:ext uri="{FF2B5EF4-FFF2-40B4-BE49-F238E27FC236}">
                <a16:creationId xmlns:a16="http://schemas.microsoft.com/office/drawing/2014/main" id="{AD89CEF5-B0EC-73D6-A0A7-BB22FE2FB463}"/>
              </a:ext>
            </a:extLst>
          </p:cNvPr>
          <p:cNvGrpSpPr/>
          <p:nvPr/>
        </p:nvGrpSpPr>
        <p:grpSpPr>
          <a:xfrm rot="16200000">
            <a:off x="3779952" y="4380986"/>
            <a:ext cx="564373" cy="268733"/>
            <a:chOff x="5890169" y="4312037"/>
            <a:chExt cx="1895988" cy="1103725"/>
          </a:xfrm>
        </p:grpSpPr>
        <p:grpSp>
          <p:nvGrpSpPr>
            <p:cNvPr id="20" name="그룹 822">
              <a:extLst>
                <a:ext uri="{FF2B5EF4-FFF2-40B4-BE49-F238E27FC236}">
                  <a16:creationId xmlns:a16="http://schemas.microsoft.com/office/drawing/2014/main" id="{8E829146-C669-4C56-078B-405A6EECD7CB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23" name="직선 연결선 771">
                <a:extLst>
                  <a:ext uri="{FF2B5EF4-FFF2-40B4-BE49-F238E27FC236}">
                    <a16:creationId xmlns:a16="http://schemas.microsoft.com/office/drawing/2014/main" id="{5A754324-AE2C-861B-87EE-B7341B2D69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789">
                <a:extLst>
                  <a:ext uri="{FF2B5EF4-FFF2-40B4-BE49-F238E27FC236}">
                    <a16:creationId xmlns:a16="http://schemas.microsoft.com/office/drawing/2014/main" id="{29502131-6DA6-6D0F-BB3C-2C49B90314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792">
                <a:extLst>
                  <a:ext uri="{FF2B5EF4-FFF2-40B4-BE49-F238E27FC236}">
                    <a16:creationId xmlns:a16="http://schemas.microsoft.com/office/drawing/2014/main" id="{ACDC2459-638E-0A3B-360B-5BFE47AB70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807">
                <a:extLst>
                  <a:ext uri="{FF2B5EF4-FFF2-40B4-BE49-F238E27FC236}">
                    <a16:creationId xmlns:a16="http://schemas.microsoft.com/office/drawing/2014/main" id="{EEB135D1-3BFF-F885-50DB-B2502FD7AC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810">
                <a:extLst>
                  <a:ext uri="{FF2B5EF4-FFF2-40B4-BE49-F238E27FC236}">
                    <a16:creationId xmlns:a16="http://schemas.microsoft.com/office/drawing/2014/main" id="{CD669DE3-B894-2A74-EB19-8078BD2344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815">
                <a:extLst>
                  <a:ext uri="{FF2B5EF4-FFF2-40B4-BE49-F238E27FC236}">
                    <a16:creationId xmlns:a16="http://schemas.microsoft.com/office/drawing/2014/main" id="{2D215FBC-CE0B-A1BE-903A-E38D8100F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819">
                <a:extLst>
                  <a:ext uri="{FF2B5EF4-FFF2-40B4-BE49-F238E27FC236}">
                    <a16:creationId xmlns:a16="http://schemas.microsoft.com/office/drawing/2014/main" id="{96367DBE-11AE-9E1C-72C3-123C8D6971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직선 연결선 826">
              <a:extLst>
                <a:ext uri="{FF2B5EF4-FFF2-40B4-BE49-F238E27FC236}">
                  <a16:creationId xmlns:a16="http://schemas.microsoft.com/office/drawing/2014/main" id="{F1C84639-4B7C-1BB1-6650-CA2F9603DCCE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832">
              <a:extLst>
                <a:ext uri="{FF2B5EF4-FFF2-40B4-BE49-F238E27FC236}">
                  <a16:creationId xmlns:a16="http://schemas.microsoft.com/office/drawing/2014/main" id="{1CE68011-83FA-59C5-0ACF-F8115C2C7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그룹 835">
            <a:extLst>
              <a:ext uri="{FF2B5EF4-FFF2-40B4-BE49-F238E27FC236}">
                <a16:creationId xmlns:a16="http://schemas.microsoft.com/office/drawing/2014/main" id="{E2DE9843-11A1-B72C-36ED-1FE88793A7D7}"/>
              </a:ext>
            </a:extLst>
          </p:cNvPr>
          <p:cNvGrpSpPr/>
          <p:nvPr/>
        </p:nvGrpSpPr>
        <p:grpSpPr>
          <a:xfrm rot="16200000">
            <a:off x="6006980" y="4380986"/>
            <a:ext cx="564373" cy="268733"/>
            <a:chOff x="5890169" y="4312037"/>
            <a:chExt cx="1895988" cy="1103725"/>
          </a:xfrm>
        </p:grpSpPr>
        <p:grpSp>
          <p:nvGrpSpPr>
            <p:cNvPr id="111" name="그룹 822">
              <a:extLst>
                <a:ext uri="{FF2B5EF4-FFF2-40B4-BE49-F238E27FC236}">
                  <a16:creationId xmlns:a16="http://schemas.microsoft.com/office/drawing/2014/main" id="{67B0FD71-9C96-60F5-8877-30B2470DD58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14" name="직선 연결선 771">
                <a:extLst>
                  <a:ext uri="{FF2B5EF4-FFF2-40B4-BE49-F238E27FC236}">
                    <a16:creationId xmlns:a16="http://schemas.microsoft.com/office/drawing/2014/main" id="{D3964D48-33AF-B1DE-9969-8CF3B731D6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직선 연결선 789">
                <a:extLst>
                  <a:ext uri="{FF2B5EF4-FFF2-40B4-BE49-F238E27FC236}">
                    <a16:creationId xmlns:a16="http://schemas.microsoft.com/office/drawing/2014/main" id="{FC9F90BD-B033-E238-9758-FD94E737AC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직선 연결선 792">
                <a:extLst>
                  <a:ext uri="{FF2B5EF4-FFF2-40B4-BE49-F238E27FC236}">
                    <a16:creationId xmlns:a16="http://schemas.microsoft.com/office/drawing/2014/main" id="{5BECE959-9F5F-BAFD-B6B4-98FE3A5235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직선 연결선 807">
                <a:extLst>
                  <a:ext uri="{FF2B5EF4-FFF2-40B4-BE49-F238E27FC236}">
                    <a16:creationId xmlns:a16="http://schemas.microsoft.com/office/drawing/2014/main" id="{B18BE5E0-8EEB-4D43-3500-AA6D9DC1DF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직선 연결선 810">
                <a:extLst>
                  <a:ext uri="{FF2B5EF4-FFF2-40B4-BE49-F238E27FC236}">
                    <a16:creationId xmlns:a16="http://schemas.microsoft.com/office/drawing/2014/main" id="{3B7AB53D-1EB8-BA98-4484-EC8A178F21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직선 연결선 815">
                <a:extLst>
                  <a:ext uri="{FF2B5EF4-FFF2-40B4-BE49-F238E27FC236}">
                    <a16:creationId xmlns:a16="http://schemas.microsoft.com/office/drawing/2014/main" id="{37191955-2546-6884-E212-7393210FA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직선 연결선 819">
                <a:extLst>
                  <a:ext uri="{FF2B5EF4-FFF2-40B4-BE49-F238E27FC236}">
                    <a16:creationId xmlns:a16="http://schemas.microsoft.com/office/drawing/2014/main" id="{AF405206-B039-831F-3002-3E802BFEF7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직선 연결선 826">
              <a:extLst>
                <a:ext uri="{FF2B5EF4-FFF2-40B4-BE49-F238E27FC236}">
                  <a16:creationId xmlns:a16="http://schemas.microsoft.com/office/drawing/2014/main" id="{D7552775-FA91-2568-52A4-3D092D2E18F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832">
              <a:extLst>
                <a:ext uri="{FF2B5EF4-FFF2-40B4-BE49-F238E27FC236}">
                  <a16:creationId xmlns:a16="http://schemas.microsoft.com/office/drawing/2014/main" id="{5D9C5420-0640-8924-8017-7D7C94306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그룹 835">
            <a:extLst>
              <a:ext uri="{FF2B5EF4-FFF2-40B4-BE49-F238E27FC236}">
                <a16:creationId xmlns:a16="http://schemas.microsoft.com/office/drawing/2014/main" id="{46F06E68-A4D3-1E29-B631-77531C389F37}"/>
              </a:ext>
            </a:extLst>
          </p:cNvPr>
          <p:cNvGrpSpPr/>
          <p:nvPr/>
        </p:nvGrpSpPr>
        <p:grpSpPr>
          <a:xfrm rot="16200000">
            <a:off x="6006981" y="5048019"/>
            <a:ext cx="564373" cy="268733"/>
            <a:chOff x="5890169" y="4312037"/>
            <a:chExt cx="1895988" cy="1103725"/>
          </a:xfrm>
        </p:grpSpPr>
        <p:grpSp>
          <p:nvGrpSpPr>
            <p:cNvPr id="122" name="그룹 822">
              <a:extLst>
                <a:ext uri="{FF2B5EF4-FFF2-40B4-BE49-F238E27FC236}">
                  <a16:creationId xmlns:a16="http://schemas.microsoft.com/office/drawing/2014/main" id="{4E1C80F3-56B0-E94D-2AF2-B4296032C0D7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25" name="직선 연결선 771">
                <a:extLst>
                  <a:ext uri="{FF2B5EF4-FFF2-40B4-BE49-F238E27FC236}">
                    <a16:creationId xmlns:a16="http://schemas.microsoft.com/office/drawing/2014/main" id="{56472CE2-E17B-E0AD-132B-B810780870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직선 연결선 789">
                <a:extLst>
                  <a:ext uri="{FF2B5EF4-FFF2-40B4-BE49-F238E27FC236}">
                    <a16:creationId xmlns:a16="http://schemas.microsoft.com/office/drawing/2014/main" id="{5D061D8C-AFBA-BE3D-7F94-8AFA7F7632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직선 연결선 792">
                <a:extLst>
                  <a:ext uri="{FF2B5EF4-FFF2-40B4-BE49-F238E27FC236}">
                    <a16:creationId xmlns:a16="http://schemas.microsoft.com/office/drawing/2014/main" id="{33846EE5-4EE4-CC6D-F181-8ACB111A20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직선 연결선 807">
                <a:extLst>
                  <a:ext uri="{FF2B5EF4-FFF2-40B4-BE49-F238E27FC236}">
                    <a16:creationId xmlns:a16="http://schemas.microsoft.com/office/drawing/2014/main" id="{79026406-EEB7-C1B6-3937-3592D4643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직선 연결선 810">
                <a:extLst>
                  <a:ext uri="{FF2B5EF4-FFF2-40B4-BE49-F238E27FC236}">
                    <a16:creationId xmlns:a16="http://schemas.microsoft.com/office/drawing/2014/main" id="{81395FAA-5370-B2C9-3F9C-FC72D2D858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직선 연결선 815">
                <a:extLst>
                  <a:ext uri="{FF2B5EF4-FFF2-40B4-BE49-F238E27FC236}">
                    <a16:creationId xmlns:a16="http://schemas.microsoft.com/office/drawing/2014/main" id="{3806A183-4C5D-6E8D-97F1-ADCD0637E4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직선 연결선 819">
                <a:extLst>
                  <a:ext uri="{FF2B5EF4-FFF2-40B4-BE49-F238E27FC236}">
                    <a16:creationId xmlns:a16="http://schemas.microsoft.com/office/drawing/2014/main" id="{932D1442-8E11-B6B1-230B-32D3C8615C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직선 연결선 826">
              <a:extLst>
                <a:ext uri="{FF2B5EF4-FFF2-40B4-BE49-F238E27FC236}">
                  <a16:creationId xmlns:a16="http://schemas.microsoft.com/office/drawing/2014/main" id="{BE4AC356-3A57-A5D9-5E8C-14A0181F9A16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832">
              <a:extLst>
                <a:ext uri="{FF2B5EF4-FFF2-40B4-BE49-F238E27FC236}">
                  <a16:creationId xmlns:a16="http://schemas.microsoft.com/office/drawing/2014/main" id="{21F6AFD1-4707-F432-BE32-FEBDEB6FE4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그룹 835">
            <a:extLst>
              <a:ext uri="{FF2B5EF4-FFF2-40B4-BE49-F238E27FC236}">
                <a16:creationId xmlns:a16="http://schemas.microsoft.com/office/drawing/2014/main" id="{1BF5A43A-17DF-637B-FADC-39781538C6C0}"/>
              </a:ext>
            </a:extLst>
          </p:cNvPr>
          <p:cNvGrpSpPr/>
          <p:nvPr/>
        </p:nvGrpSpPr>
        <p:grpSpPr>
          <a:xfrm rot="16200000">
            <a:off x="7120494" y="4380986"/>
            <a:ext cx="564373" cy="268733"/>
            <a:chOff x="5890169" y="4312037"/>
            <a:chExt cx="1895988" cy="1103725"/>
          </a:xfrm>
        </p:grpSpPr>
        <p:grpSp>
          <p:nvGrpSpPr>
            <p:cNvPr id="133" name="그룹 822">
              <a:extLst>
                <a:ext uri="{FF2B5EF4-FFF2-40B4-BE49-F238E27FC236}">
                  <a16:creationId xmlns:a16="http://schemas.microsoft.com/office/drawing/2014/main" id="{79274270-930E-A63A-45A1-75B1D628A402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36" name="직선 연결선 771">
                <a:extLst>
                  <a:ext uri="{FF2B5EF4-FFF2-40B4-BE49-F238E27FC236}">
                    <a16:creationId xmlns:a16="http://schemas.microsoft.com/office/drawing/2014/main" id="{34672CA8-1EEF-0C00-B9CC-A68DEFB104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직선 연결선 789">
                <a:extLst>
                  <a:ext uri="{FF2B5EF4-FFF2-40B4-BE49-F238E27FC236}">
                    <a16:creationId xmlns:a16="http://schemas.microsoft.com/office/drawing/2014/main" id="{EA15D5AC-7B24-9276-B617-D68B7791F7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직선 연결선 792">
                <a:extLst>
                  <a:ext uri="{FF2B5EF4-FFF2-40B4-BE49-F238E27FC236}">
                    <a16:creationId xmlns:a16="http://schemas.microsoft.com/office/drawing/2014/main" id="{6DD1EEA3-9B7A-3CD2-6E46-E654B119D8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직선 연결선 807">
                <a:extLst>
                  <a:ext uri="{FF2B5EF4-FFF2-40B4-BE49-F238E27FC236}">
                    <a16:creationId xmlns:a16="http://schemas.microsoft.com/office/drawing/2014/main" id="{E227C1E6-1AC3-71A4-761A-FD06198F1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직선 연결선 810">
                <a:extLst>
                  <a:ext uri="{FF2B5EF4-FFF2-40B4-BE49-F238E27FC236}">
                    <a16:creationId xmlns:a16="http://schemas.microsoft.com/office/drawing/2014/main" id="{DF1D6C90-E511-BC55-B217-2EEC4CD2B3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직선 연결선 815">
                <a:extLst>
                  <a:ext uri="{FF2B5EF4-FFF2-40B4-BE49-F238E27FC236}">
                    <a16:creationId xmlns:a16="http://schemas.microsoft.com/office/drawing/2014/main" id="{E6874B1F-59D1-7760-57EC-DD8F21C0D4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직선 연결선 819">
                <a:extLst>
                  <a:ext uri="{FF2B5EF4-FFF2-40B4-BE49-F238E27FC236}">
                    <a16:creationId xmlns:a16="http://schemas.microsoft.com/office/drawing/2014/main" id="{01161A12-F6E3-55A0-5A12-F19083E37C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직선 연결선 826">
              <a:extLst>
                <a:ext uri="{FF2B5EF4-FFF2-40B4-BE49-F238E27FC236}">
                  <a16:creationId xmlns:a16="http://schemas.microsoft.com/office/drawing/2014/main" id="{85CDB2E5-4914-8F24-B835-5E9F3EAD22F2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연결선 832">
              <a:extLst>
                <a:ext uri="{FF2B5EF4-FFF2-40B4-BE49-F238E27FC236}">
                  <a16:creationId xmlns:a16="http://schemas.microsoft.com/office/drawing/2014/main" id="{3032E4D8-1818-D24A-7685-0F925B8774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899C8904-684B-3AE0-22A4-4F64BA9C08C6}"/>
              </a:ext>
            </a:extLst>
          </p:cNvPr>
          <p:cNvSpPr txBox="1"/>
          <p:nvPr/>
        </p:nvSpPr>
        <p:spPr>
          <a:xfrm>
            <a:off x="-85888" y="3317632"/>
            <a:ext cx="3190481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Target Cell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as a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resistance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(1)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or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an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open switch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(0)</a:t>
            </a:r>
          </a:p>
        </p:txBody>
      </p:sp>
      <p:sp>
        <p:nvSpPr>
          <p:cNvPr id="155" name="Left Brace 154">
            <a:extLst>
              <a:ext uri="{FF2B5EF4-FFF2-40B4-BE49-F238E27FC236}">
                <a16:creationId xmlns:a16="http://schemas.microsoft.com/office/drawing/2014/main" id="{33AA3690-BC45-5E74-93ED-ACE1BA77DB4C}"/>
              </a:ext>
            </a:extLst>
          </p:cNvPr>
          <p:cNvSpPr/>
          <p:nvPr/>
        </p:nvSpPr>
        <p:spPr>
          <a:xfrm>
            <a:off x="2634768" y="2887743"/>
            <a:ext cx="323170" cy="2917545"/>
          </a:xfrm>
          <a:prstGeom prst="leftBrace">
            <a:avLst>
              <a:gd name="adj1" fmla="val 52841"/>
              <a:gd name="adj2" fmla="val 31444"/>
            </a:avLst>
          </a:prstGeom>
          <a:ln w="19050">
            <a:solidFill>
              <a:srgbClr val="C80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6" name="그룹 835">
            <a:extLst>
              <a:ext uri="{FF2B5EF4-FFF2-40B4-BE49-F238E27FC236}">
                <a16:creationId xmlns:a16="http://schemas.microsoft.com/office/drawing/2014/main" id="{B63CB6F7-84D5-09AD-996F-9FBB94EEC874}"/>
              </a:ext>
            </a:extLst>
          </p:cNvPr>
          <p:cNvGrpSpPr/>
          <p:nvPr/>
        </p:nvGrpSpPr>
        <p:grpSpPr>
          <a:xfrm rot="16200000">
            <a:off x="4893346" y="3720630"/>
            <a:ext cx="564373" cy="268733"/>
            <a:chOff x="5890169" y="4312037"/>
            <a:chExt cx="1895988" cy="1103725"/>
          </a:xfrm>
        </p:grpSpPr>
        <p:grpSp>
          <p:nvGrpSpPr>
            <p:cNvPr id="157" name="그룹 822">
              <a:extLst>
                <a:ext uri="{FF2B5EF4-FFF2-40B4-BE49-F238E27FC236}">
                  <a16:creationId xmlns:a16="http://schemas.microsoft.com/office/drawing/2014/main" id="{57B5F6AF-9264-3133-9F75-3778674D3752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60" name="직선 연결선 771">
                <a:extLst>
                  <a:ext uri="{FF2B5EF4-FFF2-40B4-BE49-F238E27FC236}">
                    <a16:creationId xmlns:a16="http://schemas.microsoft.com/office/drawing/2014/main" id="{4786857B-F26A-2243-D22E-018997E1C8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직선 연결선 789">
                <a:extLst>
                  <a:ext uri="{FF2B5EF4-FFF2-40B4-BE49-F238E27FC236}">
                    <a16:creationId xmlns:a16="http://schemas.microsoft.com/office/drawing/2014/main" id="{904F2D5C-4791-75D2-5301-7F2E084D7F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직선 연결선 792">
                <a:extLst>
                  <a:ext uri="{FF2B5EF4-FFF2-40B4-BE49-F238E27FC236}">
                    <a16:creationId xmlns:a16="http://schemas.microsoft.com/office/drawing/2014/main" id="{AE7EC974-371B-1F86-D025-35CBE8CCD0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직선 연결선 807">
                <a:extLst>
                  <a:ext uri="{FF2B5EF4-FFF2-40B4-BE49-F238E27FC236}">
                    <a16:creationId xmlns:a16="http://schemas.microsoft.com/office/drawing/2014/main" id="{BC212E2C-7AEC-8978-9178-F81D43E17D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직선 연결선 810">
                <a:extLst>
                  <a:ext uri="{FF2B5EF4-FFF2-40B4-BE49-F238E27FC236}">
                    <a16:creationId xmlns:a16="http://schemas.microsoft.com/office/drawing/2014/main" id="{B2025A5D-D679-CF90-3DF1-69924ACC8C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직선 연결선 815">
                <a:extLst>
                  <a:ext uri="{FF2B5EF4-FFF2-40B4-BE49-F238E27FC236}">
                    <a16:creationId xmlns:a16="http://schemas.microsoft.com/office/drawing/2014/main" id="{2C5B9AF3-91BB-0A0F-AE8B-4F6C983289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직선 연결선 819">
                <a:extLst>
                  <a:ext uri="{FF2B5EF4-FFF2-40B4-BE49-F238E27FC236}">
                    <a16:creationId xmlns:a16="http://schemas.microsoft.com/office/drawing/2014/main" id="{97D2F2BC-7B2E-B435-002B-A2D0B23486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8" name="직선 연결선 826">
              <a:extLst>
                <a:ext uri="{FF2B5EF4-FFF2-40B4-BE49-F238E27FC236}">
                  <a16:creationId xmlns:a16="http://schemas.microsoft.com/office/drawing/2014/main" id="{B64CC501-4BA8-9496-C1E7-CBE4D285198B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직선 연결선 832">
              <a:extLst>
                <a:ext uri="{FF2B5EF4-FFF2-40B4-BE49-F238E27FC236}">
                  <a16:creationId xmlns:a16="http://schemas.microsoft.com/office/drawing/2014/main" id="{93AA5A4B-32FB-82AC-B658-0EC80949E7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그룹 835">
            <a:extLst>
              <a:ext uri="{FF2B5EF4-FFF2-40B4-BE49-F238E27FC236}">
                <a16:creationId xmlns:a16="http://schemas.microsoft.com/office/drawing/2014/main" id="{CBA410D2-F61C-1BB0-809E-3DFEF737C6F0}"/>
              </a:ext>
            </a:extLst>
          </p:cNvPr>
          <p:cNvGrpSpPr/>
          <p:nvPr/>
        </p:nvGrpSpPr>
        <p:grpSpPr>
          <a:xfrm rot="16200000">
            <a:off x="6006980" y="3060186"/>
            <a:ext cx="564373" cy="268733"/>
            <a:chOff x="5890169" y="4312037"/>
            <a:chExt cx="1895988" cy="1103725"/>
          </a:xfrm>
        </p:grpSpPr>
        <p:grpSp>
          <p:nvGrpSpPr>
            <p:cNvPr id="168" name="그룹 822">
              <a:extLst>
                <a:ext uri="{FF2B5EF4-FFF2-40B4-BE49-F238E27FC236}">
                  <a16:creationId xmlns:a16="http://schemas.microsoft.com/office/drawing/2014/main" id="{EE5C1BD7-D2B8-C593-5684-E33024672C2B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71" name="직선 연결선 771">
                <a:extLst>
                  <a:ext uri="{FF2B5EF4-FFF2-40B4-BE49-F238E27FC236}">
                    <a16:creationId xmlns:a16="http://schemas.microsoft.com/office/drawing/2014/main" id="{9D1BCDE7-1DD9-C412-BD72-F48E0165A9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직선 연결선 789">
                <a:extLst>
                  <a:ext uri="{FF2B5EF4-FFF2-40B4-BE49-F238E27FC236}">
                    <a16:creationId xmlns:a16="http://schemas.microsoft.com/office/drawing/2014/main" id="{B7D0D51C-51F8-09AC-FB9C-AF9BA63142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직선 연결선 792">
                <a:extLst>
                  <a:ext uri="{FF2B5EF4-FFF2-40B4-BE49-F238E27FC236}">
                    <a16:creationId xmlns:a16="http://schemas.microsoft.com/office/drawing/2014/main" id="{E9789E80-8914-CB8F-0F5A-B5B8A2B791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직선 연결선 807">
                <a:extLst>
                  <a:ext uri="{FF2B5EF4-FFF2-40B4-BE49-F238E27FC236}">
                    <a16:creationId xmlns:a16="http://schemas.microsoft.com/office/drawing/2014/main" id="{A3C24941-2F56-7235-691C-82F85C342B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직선 연결선 810">
                <a:extLst>
                  <a:ext uri="{FF2B5EF4-FFF2-40B4-BE49-F238E27FC236}">
                    <a16:creationId xmlns:a16="http://schemas.microsoft.com/office/drawing/2014/main" id="{811F6DE6-13F6-8A97-57C9-9D487156F7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직선 연결선 815">
                <a:extLst>
                  <a:ext uri="{FF2B5EF4-FFF2-40B4-BE49-F238E27FC236}">
                    <a16:creationId xmlns:a16="http://schemas.microsoft.com/office/drawing/2014/main" id="{094FE345-6948-4FCF-4EDB-64F5A4B36B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직선 연결선 819">
                <a:extLst>
                  <a:ext uri="{FF2B5EF4-FFF2-40B4-BE49-F238E27FC236}">
                    <a16:creationId xmlns:a16="http://schemas.microsoft.com/office/drawing/2014/main" id="{560425F4-11BA-7FE4-584E-ADDC4F93CD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직선 연결선 826">
              <a:extLst>
                <a:ext uri="{FF2B5EF4-FFF2-40B4-BE49-F238E27FC236}">
                  <a16:creationId xmlns:a16="http://schemas.microsoft.com/office/drawing/2014/main" id="{3F2D677A-3109-2CE2-2243-B98E6C00ADFA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연결선 832">
              <a:extLst>
                <a:ext uri="{FF2B5EF4-FFF2-40B4-BE49-F238E27FC236}">
                  <a16:creationId xmlns:a16="http://schemas.microsoft.com/office/drawing/2014/main" id="{CB38072E-5F48-9231-1213-695F698A09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그룹 835">
            <a:extLst>
              <a:ext uri="{FF2B5EF4-FFF2-40B4-BE49-F238E27FC236}">
                <a16:creationId xmlns:a16="http://schemas.microsoft.com/office/drawing/2014/main" id="{86A5B3C9-0EE9-2C01-407C-2AE2889687F5}"/>
              </a:ext>
            </a:extLst>
          </p:cNvPr>
          <p:cNvGrpSpPr/>
          <p:nvPr/>
        </p:nvGrpSpPr>
        <p:grpSpPr>
          <a:xfrm rot="16200000">
            <a:off x="7120494" y="3047310"/>
            <a:ext cx="564373" cy="268733"/>
            <a:chOff x="5890169" y="4312037"/>
            <a:chExt cx="1895988" cy="1103725"/>
          </a:xfrm>
        </p:grpSpPr>
        <p:grpSp>
          <p:nvGrpSpPr>
            <p:cNvPr id="179" name="그룹 822">
              <a:extLst>
                <a:ext uri="{FF2B5EF4-FFF2-40B4-BE49-F238E27FC236}">
                  <a16:creationId xmlns:a16="http://schemas.microsoft.com/office/drawing/2014/main" id="{1FFBE70D-3875-2509-A49E-D48E1213AFFA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82" name="직선 연결선 771">
                <a:extLst>
                  <a:ext uri="{FF2B5EF4-FFF2-40B4-BE49-F238E27FC236}">
                    <a16:creationId xmlns:a16="http://schemas.microsoft.com/office/drawing/2014/main" id="{77909EF5-2276-582E-037A-5F31B18C3F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직선 연결선 789">
                <a:extLst>
                  <a:ext uri="{FF2B5EF4-FFF2-40B4-BE49-F238E27FC236}">
                    <a16:creationId xmlns:a16="http://schemas.microsoft.com/office/drawing/2014/main" id="{83E4595D-3FEE-8433-87FB-529A7A7AAB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직선 연결선 792">
                <a:extLst>
                  <a:ext uri="{FF2B5EF4-FFF2-40B4-BE49-F238E27FC236}">
                    <a16:creationId xmlns:a16="http://schemas.microsoft.com/office/drawing/2014/main" id="{712B062D-F37A-3428-150D-CA38B04579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직선 연결선 807">
                <a:extLst>
                  <a:ext uri="{FF2B5EF4-FFF2-40B4-BE49-F238E27FC236}">
                    <a16:creationId xmlns:a16="http://schemas.microsoft.com/office/drawing/2014/main" id="{5852D7AA-95EE-CB62-C41F-2340BF71B4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직선 연결선 810">
                <a:extLst>
                  <a:ext uri="{FF2B5EF4-FFF2-40B4-BE49-F238E27FC236}">
                    <a16:creationId xmlns:a16="http://schemas.microsoft.com/office/drawing/2014/main" id="{36902E79-E858-773C-A571-DFEE41D9CA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직선 연결선 815">
                <a:extLst>
                  <a:ext uri="{FF2B5EF4-FFF2-40B4-BE49-F238E27FC236}">
                    <a16:creationId xmlns:a16="http://schemas.microsoft.com/office/drawing/2014/main" id="{8811803A-A435-0430-6E45-6640D4235A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직선 연결선 819">
                <a:extLst>
                  <a:ext uri="{FF2B5EF4-FFF2-40B4-BE49-F238E27FC236}">
                    <a16:creationId xmlns:a16="http://schemas.microsoft.com/office/drawing/2014/main" id="{51C62045-6984-D8C1-C3F6-9B55A8C158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0" name="직선 연결선 826">
              <a:extLst>
                <a:ext uri="{FF2B5EF4-FFF2-40B4-BE49-F238E27FC236}">
                  <a16:creationId xmlns:a16="http://schemas.microsoft.com/office/drawing/2014/main" id="{9C58DD7B-F716-7577-8D1D-AF378BD3E75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직선 연결선 832">
              <a:extLst>
                <a:ext uri="{FF2B5EF4-FFF2-40B4-BE49-F238E27FC236}">
                  <a16:creationId xmlns:a16="http://schemas.microsoft.com/office/drawing/2014/main" id="{95BD4133-B6F6-E84F-8347-AEB260DFF9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그룹 835">
            <a:extLst>
              <a:ext uri="{FF2B5EF4-FFF2-40B4-BE49-F238E27FC236}">
                <a16:creationId xmlns:a16="http://schemas.microsoft.com/office/drawing/2014/main" id="{78E25BF5-362F-8941-9132-C143583DC978}"/>
              </a:ext>
            </a:extLst>
          </p:cNvPr>
          <p:cNvGrpSpPr/>
          <p:nvPr/>
        </p:nvGrpSpPr>
        <p:grpSpPr>
          <a:xfrm rot="16200000">
            <a:off x="7120495" y="3714343"/>
            <a:ext cx="564373" cy="268733"/>
            <a:chOff x="5890169" y="4312037"/>
            <a:chExt cx="1895988" cy="1103725"/>
          </a:xfrm>
        </p:grpSpPr>
        <p:grpSp>
          <p:nvGrpSpPr>
            <p:cNvPr id="190" name="그룹 822">
              <a:extLst>
                <a:ext uri="{FF2B5EF4-FFF2-40B4-BE49-F238E27FC236}">
                  <a16:creationId xmlns:a16="http://schemas.microsoft.com/office/drawing/2014/main" id="{01316078-B488-C955-C836-BA0C050F0F38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93" name="직선 연결선 771">
                <a:extLst>
                  <a:ext uri="{FF2B5EF4-FFF2-40B4-BE49-F238E27FC236}">
                    <a16:creationId xmlns:a16="http://schemas.microsoft.com/office/drawing/2014/main" id="{974BBEA6-2817-DC08-FA2E-9B3F6DF44C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직선 연결선 789">
                <a:extLst>
                  <a:ext uri="{FF2B5EF4-FFF2-40B4-BE49-F238E27FC236}">
                    <a16:creationId xmlns:a16="http://schemas.microsoft.com/office/drawing/2014/main" id="{FE87092F-0F16-4009-B389-DAB064B09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직선 연결선 792">
                <a:extLst>
                  <a:ext uri="{FF2B5EF4-FFF2-40B4-BE49-F238E27FC236}">
                    <a16:creationId xmlns:a16="http://schemas.microsoft.com/office/drawing/2014/main" id="{DF3DA6CB-9B87-BFC4-09C8-9670F5AF7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직선 연결선 807">
                <a:extLst>
                  <a:ext uri="{FF2B5EF4-FFF2-40B4-BE49-F238E27FC236}">
                    <a16:creationId xmlns:a16="http://schemas.microsoft.com/office/drawing/2014/main" id="{E7117FFE-2B88-6213-C998-99AA5F868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직선 연결선 810">
                <a:extLst>
                  <a:ext uri="{FF2B5EF4-FFF2-40B4-BE49-F238E27FC236}">
                    <a16:creationId xmlns:a16="http://schemas.microsoft.com/office/drawing/2014/main" id="{BE1F6235-35DD-B0DA-7BC7-395D15EE02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직선 연결선 815">
                <a:extLst>
                  <a:ext uri="{FF2B5EF4-FFF2-40B4-BE49-F238E27FC236}">
                    <a16:creationId xmlns:a16="http://schemas.microsoft.com/office/drawing/2014/main" id="{A16A3A3D-FA01-78BF-6BC7-BFBCC2D316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직선 연결선 819">
                <a:extLst>
                  <a:ext uri="{FF2B5EF4-FFF2-40B4-BE49-F238E27FC236}">
                    <a16:creationId xmlns:a16="http://schemas.microsoft.com/office/drawing/2014/main" id="{5CEF3E41-E07B-7FEF-FFDD-0E8F753542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1" name="직선 연결선 826">
              <a:extLst>
                <a:ext uri="{FF2B5EF4-FFF2-40B4-BE49-F238E27FC236}">
                  <a16:creationId xmlns:a16="http://schemas.microsoft.com/office/drawing/2014/main" id="{E60640E5-F34A-30DB-09B5-34873CC316E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직선 연결선 832">
              <a:extLst>
                <a:ext uri="{FF2B5EF4-FFF2-40B4-BE49-F238E27FC236}">
                  <a16:creationId xmlns:a16="http://schemas.microsoft.com/office/drawing/2014/main" id="{B6F2D151-119C-0B2C-9B1D-5125A5D0FD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그룹 761">
            <a:extLst>
              <a:ext uri="{FF2B5EF4-FFF2-40B4-BE49-F238E27FC236}">
                <a16:creationId xmlns:a16="http://schemas.microsoft.com/office/drawing/2014/main" id="{18D770F5-D757-3D9C-C214-20A9E4A8EE8A}"/>
              </a:ext>
            </a:extLst>
          </p:cNvPr>
          <p:cNvGrpSpPr/>
          <p:nvPr/>
        </p:nvGrpSpPr>
        <p:grpSpPr>
          <a:xfrm rot="5400000">
            <a:off x="3769659" y="3135148"/>
            <a:ext cx="598569" cy="124310"/>
            <a:chOff x="5608137" y="3394157"/>
            <a:chExt cx="338599" cy="70817"/>
          </a:xfrm>
        </p:grpSpPr>
        <p:grpSp>
          <p:nvGrpSpPr>
            <p:cNvPr id="201" name="그룹 753">
              <a:extLst>
                <a:ext uri="{FF2B5EF4-FFF2-40B4-BE49-F238E27FC236}">
                  <a16:creationId xmlns:a16="http://schemas.microsoft.com/office/drawing/2014/main" id="{90A2B2DB-1E4C-7977-4597-0D7299C11030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04" name="타원 750">
                <a:extLst>
                  <a:ext uri="{FF2B5EF4-FFF2-40B4-BE49-F238E27FC236}">
                    <a16:creationId xmlns:a16="http://schemas.microsoft.com/office/drawing/2014/main" id="{BC5C5548-95B8-3DAC-8AA5-D0E9428FDBF7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05" name="타원 751">
                <a:extLst>
                  <a:ext uri="{FF2B5EF4-FFF2-40B4-BE49-F238E27FC236}">
                    <a16:creationId xmlns:a16="http://schemas.microsoft.com/office/drawing/2014/main" id="{B33E984F-BB1E-DF1A-18D4-EE14097E1D3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06" name="직선 연결선 752">
                <a:extLst>
                  <a:ext uri="{FF2B5EF4-FFF2-40B4-BE49-F238E27FC236}">
                    <a16:creationId xmlns:a16="http://schemas.microsoft.com/office/drawing/2014/main" id="{ADB9E827-D2B6-181F-BB06-BA8A6A42AA01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2" name="직선 연결선 754">
              <a:extLst>
                <a:ext uri="{FF2B5EF4-FFF2-40B4-BE49-F238E27FC236}">
                  <a16:creationId xmlns:a16="http://schemas.microsoft.com/office/drawing/2014/main" id="{EE5475B1-7F34-769D-6446-B12C5E2930C2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직선 연결선 756">
              <a:extLst>
                <a:ext uri="{FF2B5EF4-FFF2-40B4-BE49-F238E27FC236}">
                  <a16:creationId xmlns:a16="http://schemas.microsoft.com/office/drawing/2014/main" id="{379BC714-F0D0-F5B7-14DC-C65EA439A9DC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그룹 761">
            <a:extLst>
              <a:ext uri="{FF2B5EF4-FFF2-40B4-BE49-F238E27FC236}">
                <a16:creationId xmlns:a16="http://schemas.microsoft.com/office/drawing/2014/main" id="{A6D867BF-D978-2699-BE35-22DF40034E85}"/>
              </a:ext>
            </a:extLst>
          </p:cNvPr>
          <p:cNvGrpSpPr/>
          <p:nvPr/>
        </p:nvGrpSpPr>
        <p:grpSpPr>
          <a:xfrm rot="5400000">
            <a:off x="4883794" y="3135149"/>
            <a:ext cx="598569" cy="124310"/>
            <a:chOff x="5608137" y="3394157"/>
            <a:chExt cx="338599" cy="70817"/>
          </a:xfrm>
        </p:grpSpPr>
        <p:grpSp>
          <p:nvGrpSpPr>
            <p:cNvPr id="208" name="그룹 753">
              <a:extLst>
                <a:ext uri="{FF2B5EF4-FFF2-40B4-BE49-F238E27FC236}">
                  <a16:creationId xmlns:a16="http://schemas.microsoft.com/office/drawing/2014/main" id="{57A3CD82-0C8A-3D0E-42CF-529911786D09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11" name="타원 750">
                <a:extLst>
                  <a:ext uri="{FF2B5EF4-FFF2-40B4-BE49-F238E27FC236}">
                    <a16:creationId xmlns:a16="http://schemas.microsoft.com/office/drawing/2014/main" id="{48D4A186-6BF1-FE23-69AE-264C8999FC8B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2" name="타원 751">
                <a:extLst>
                  <a:ext uri="{FF2B5EF4-FFF2-40B4-BE49-F238E27FC236}">
                    <a16:creationId xmlns:a16="http://schemas.microsoft.com/office/drawing/2014/main" id="{2291DAB4-615E-E255-86FD-EB7F0FBD506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13" name="직선 연결선 752">
                <a:extLst>
                  <a:ext uri="{FF2B5EF4-FFF2-40B4-BE49-F238E27FC236}">
                    <a16:creationId xmlns:a16="http://schemas.microsoft.com/office/drawing/2014/main" id="{E8C20479-5D80-FE09-50D8-E7B5BC399053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직선 연결선 754">
              <a:extLst>
                <a:ext uri="{FF2B5EF4-FFF2-40B4-BE49-F238E27FC236}">
                  <a16:creationId xmlns:a16="http://schemas.microsoft.com/office/drawing/2014/main" id="{792501B7-9EF0-51B9-5105-302643805347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직선 연결선 756">
              <a:extLst>
                <a:ext uri="{FF2B5EF4-FFF2-40B4-BE49-F238E27FC236}">
                  <a16:creationId xmlns:a16="http://schemas.microsoft.com/office/drawing/2014/main" id="{8B0F049A-F74E-D1AE-6075-C05EED7521E6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그룹 761">
            <a:extLst>
              <a:ext uri="{FF2B5EF4-FFF2-40B4-BE49-F238E27FC236}">
                <a16:creationId xmlns:a16="http://schemas.microsoft.com/office/drawing/2014/main" id="{258CE8CF-F56F-B238-5183-C18645980375}"/>
              </a:ext>
            </a:extLst>
          </p:cNvPr>
          <p:cNvGrpSpPr/>
          <p:nvPr/>
        </p:nvGrpSpPr>
        <p:grpSpPr>
          <a:xfrm rot="5400000">
            <a:off x="3768991" y="3807190"/>
            <a:ext cx="598569" cy="124310"/>
            <a:chOff x="5608137" y="3394157"/>
            <a:chExt cx="338599" cy="70817"/>
          </a:xfrm>
        </p:grpSpPr>
        <p:grpSp>
          <p:nvGrpSpPr>
            <p:cNvPr id="215" name="그룹 753">
              <a:extLst>
                <a:ext uri="{FF2B5EF4-FFF2-40B4-BE49-F238E27FC236}">
                  <a16:creationId xmlns:a16="http://schemas.microsoft.com/office/drawing/2014/main" id="{D9516219-F387-1265-1334-04E4FC156071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18" name="타원 750">
                <a:extLst>
                  <a:ext uri="{FF2B5EF4-FFF2-40B4-BE49-F238E27FC236}">
                    <a16:creationId xmlns:a16="http://schemas.microsoft.com/office/drawing/2014/main" id="{C8A5AB2F-6E06-EE38-99DD-42B051A9828A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9" name="타원 751">
                <a:extLst>
                  <a:ext uri="{FF2B5EF4-FFF2-40B4-BE49-F238E27FC236}">
                    <a16:creationId xmlns:a16="http://schemas.microsoft.com/office/drawing/2014/main" id="{44CF0E02-1351-84B1-6D85-0A0C62F8364C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20" name="직선 연결선 752">
                <a:extLst>
                  <a:ext uri="{FF2B5EF4-FFF2-40B4-BE49-F238E27FC236}">
                    <a16:creationId xmlns:a16="http://schemas.microsoft.com/office/drawing/2014/main" id="{96DC48BE-6EF1-67B3-9DB1-9D82DCA7BCE3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직선 연결선 754">
              <a:extLst>
                <a:ext uri="{FF2B5EF4-FFF2-40B4-BE49-F238E27FC236}">
                  <a16:creationId xmlns:a16="http://schemas.microsoft.com/office/drawing/2014/main" id="{F0DC33C5-6F50-4302-0E25-C43A22B21AF5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직선 연결선 756">
              <a:extLst>
                <a:ext uri="{FF2B5EF4-FFF2-40B4-BE49-F238E27FC236}">
                  <a16:creationId xmlns:a16="http://schemas.microsoft.com/office/drawing/2014/main" id="{AD8D3342-D7B2-CFB3-1C1A-997878F4A1C9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그룹 761">
            <a:extLst>
              <a:ext uri="{FF2B5EF4-FFF2-40B4-BE49-F238E27FC236}">
                <a16:creationId xmlns:a16="http://schemas.microsoft.com/office/drawing/2014/main" id="{5203FB5B-A04D-5867-ABDE-7CD88036E35F}"/>
              </a:ext>
            </a:extLst>
          </p:cNvPr>
          <p:cNvGrpSpPr/>
          <p:nvPr/>
        </p:nvGrpSpPr>
        <p:grpSpPr>
          <a:xfrm rot="5400000">
            <a:off x="5999216" y="3807191"/>
            <a:ext cx="598569" cy="124310"/>
            <a:chOff x="5608137" y="3394157"/>
            <a:chExt cx="338599" cy="70817"/>
          </a:xfrm>
        </p:grpSpPr>
        <p:grpSp>
          <p:nvGrpSpPr>
            <p:cNvPr id="222" name="그룹 753">
              <a:extLst>
                <a:ext uri="{FF2B5EF4-FFF2-40B4-BE49-F238E27FC236}">
                  <a16:creationId xmlns:a16="http://schemas.microsoft.com/office/drawing/2014/main" id="{678EF10A-4C41-D593-C7AA-03D32A6EC9CD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25" name="타원 750">
                <a:extLst>
                  <a:ext uri="{FF2B5EF4-FFF2-40B4-BE49-F238E27FC236}">
                    <a16:creationId xmlns:a16="http://schemas.microsoft.com/office/drawing/2014/main" id="{2794C0AD-3AD6-2925-BF49-E74A254CEE01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26" name="타원 751">
                <a:extLst>
                  <a:ext uri="{FF2B5EF4-FFF2-40B4-BE49-F238E27FC236}">
                    <a16:creationId xmlns:a16="http://schemas.microsoft.com/office/drawing/2014/main" id="{30BC8BF7-C9FE-049C-910A-D79D8E60B48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27" name="직선 연결선 752">
                <a:extLst>
                  <a:ext uri="{FF2B5EF4-FFF2-40B4-BE49-F238E27FC236}">
                    <a16:creationId xmlns:a16="http://schemas.microsoft.com/office/drawing/2014/main" id="{1266C351-FE41-1815-DA5A-023943B34B3B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3" name="직선 연결선 754">
              <a:extLst>
                <a:ext uri="{FF2B5EF4-FFF2-40B4-BE49-F238E27FC236}">
                  <a16:creationId xmlns:a16="http://schemas.microsoft.com/office/drawing/2014/main" id="{918C21DC-5ADB-DB4F-CB46-319EE0F297B0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직선 연결선 756">
              <a:extLst>
                <a:ext uri="{FF2B5EF4-FFF2-40B4-BE49-F238E27FC236}">
                  <a16:creationId xmlns:a16="http://schemas.microsoft.com/office/drawing/2014/main" id="{00B632ED-FD30-239F-271F-21BD7E4DEA5E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U-turn Arrow 228">
            <a:extLst>
              <a:ext uri="{FF2B5EF4-FFF2-40B4-BE49-F238E27FC236}">
                <a16:creationId xmlns:a16="http://schemas.microsoft.com/office/drawing/2014/main" id="{1657667F-B785-7EF9-B90A-07E534278E54}"/>
              </a:ext>
            </a:extLst>
          </p:cNvPr>
          <p:cNvSpPr/>
          <p:nvPr/>
        </p:nvSpPr>
        <p:spPr>
          <a:xfrm flipH="1">
            <a:off x="423246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U-turn Arrow 229">
            <a:extLst>
              <a:ext uri="{FF2B5EF4-FFF2-40B4-BE49-F238E27FC236}">
                <a16:creationId xmlns:a16="http://schemas.microsoft.com/office/drawing/2014/main" id="{FF1A4E91-B79D-5246-2829-B6A4B0712AFF}"/>
              </a:ext>
            </a:extLst>
          </p:cNvPr>
          <p:cNvSpPr/>
          <p:nvPr/>
        </p:nvSpPr>
        <p:spPr>
          <a:xfrm flipH="1">
            <a:off x="534055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U-turn Arrow 230">
            <a:extLst>
              <a:ext uri="{FF2B5EF4-FFF2-40B4-BE49-F238E27FC236}">
                <a16:creationId xmlns:a16="http://schemas.microsoft.com/office/drawing/2014/main" id="{4F0A2D90-7844-785B-D551-2CE514DD129F}"/>
              </a:ext>
            </a:extLst>
          </p:cNvPr>
          <p:cNvSpPr/>
          <p:nvPr/>
        </p:nvSpPr>
        <p:spPr>
          <a:xfrm flipH="1">
            <a:off x="6462841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3181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94498AE8-BA94-395A-67B6-72EC683DA133}"/>
              </a:ext>
            </a:extLst>
          </p:cNvPr>
          <p:cNvSpPr txBox="1"/>
          <p:nvPr/>
        </p:nvSpPr>
        <p:spPr>
          <a:xfrm>
            <a:off x="4520830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F6F62E51-B39D-E8A3-9001-75F45E31FA43}"/>
              </a:ext>
            </a:extLst>
          </p:cNvPr>
          <p:cNvSpPr txBox="1"/>
          <p:nvPr/>
        </p:nvSpPr>
        <p:spPr>
          <a:xfrm>
            <a:off x="5634344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71B98305-506B-B480-351F-A8A1C4FC1A42}"/>
              </a:ext>
            </a:extLst>
          </p:cNvPr>
          <p:cNvSpPr txBox="1"/>
          <p:nvPr/>
        </p:nvSpPr>
        <p:spPr>
          <a:xfrm>
            <a:off x="6747858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4B06029E-A4E0-F713-BC91-E6B68412676F}"/>
              </a:ext>
            </a:extLst>
          </p:cNvPr>
          <p:cNvSpPr txBox="1"/>
          <p:nvPr/>
        </p:nvSpPr>
        <p:spPr>
          <a:xfrm>
            <a:off x="7861372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255C2659-1AEA-8A62-13B4-D9C81B1CA1FF}"/>
              </a:ext>
            </a:extLst>
          </p:cNvPr>
          <p:cNvSpPr txBox="1"/>
          <p:nvPr/>
        </p:nvSpPr>
        <p:spPr>
          <a:xfrm>
            <a:off x="3646974" y="6038364"/>
            <a:ext cx="104738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Result: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2454DBFB-3AA6-64AB-CFD0-D2FE15BBF744}"/>
              </a:ext>
            </a:extLst>
          </p:cNvPr>
          <p:cNvSpPr/>
          <p:nvPr/>
        </p:nvSpPr>
        <p:spPr>
          <a:xfrm>
            <a:off x="7122930" y="1974213"/>
            <a:ext cx="1190941" cy="45423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그룹 761">
            <a:extLst>
              <a:ext uri="{FF2B5EF4-FFF2-40B4-BE49-F238E27FC236}">
                <a16:creationId xmlns:a16="http://schemas.microsoft.com/office/drawing/2014/main" id="{FE4F6BF3-811F-A927-1E95-DEA2A82C46C4}"/>
              </a:ext>
            </a:extLst>
          </p:cNvPr>
          <p:cNvGrpSpPr/>
          <p:nvPr/>
        </p:nvGrpSpPr>
        <p:grpSpPr>
          <a:xfrm rot="5400000">
            <a:off x="3768991" y="5138845"/>
            <a:ext cx="598569" cy="124310"/>
            <a:chOff x="5608137" y="3394157"/>
            <a:chExt cx="338599" cy="70817"/>
          </a:xfrm>
        </p:grpSpPr>
        <p:grpSp>
          <p:nvGrpSpPr>
            <p:cNvPr id="242" name="그룹 753">
              <a:extLst>
                <a:ext uri="{FF2B5EF4-FFF2-40B4-BE49-F238E27FC236}">
                  <a16:creationId xmlns:a16="http://schemas.microsoft.com/office/drawing/2014/main" id="{A53118A7-3944-3CD4-F7C5-C0F04BDC619C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45" name="타원 750">
                <a:extLst>
                  <a:ext uri="{FF2B5EF4-FFF2-40B4-BE49-F238E27FC236}">
                    <a16:creationId xmlns:a16="http://schemas.microsoft.com/office/drawing/2014/main" id="{18D2DDE8-3251-0C54-D329-5AF5C69E8659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46" name="타원 751">
                <a:extLst>
                  <a:ext uri="{FF2B5EF4-FFF2-40B4-BE49-F238E27FC236}">
                    <a16:creationId xmlns:a16="http://schemas.microsoft.com/office/drawing/2014/main" id="{A6C463E7-C23D-0E88-E2BF-5D72486375F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47" name="직선 연결선 752">
                <a:extLst>
                  <a:ext uri="{FF2B5EF4-FFF2-40B4-BE49-F238E27FC236}">
                    <a16:creationId xmlns:a16="http://schemas.microsoft.com/office/drawing/2014/main" id="{D3D5AD90-3B7A-BC71-96A0-97D6397E2642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3" name="직선 연결선 754">
              <a:extLst>
                <a:ext uri="{FF2B5EF4-FFF2-40B4-BE49-F238E27FC236}">
                  <a16:creationId xmlns:a16="http://schemas.microsoft.com/office/drawing/2014/main" id="{BF44AA50-BD10-2E6F-A33B-2E328FBF3C4A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직선 연결선 756">
              <a:extLst>
                <a:ext uri="{FF2B5EF4-FFF2-40B4-BE49-F238E27FC236}">
                  <a16:creationId xmlns:a16="http://schemas.microsoft.com/office/drawing/2014/main" id="{9043E919-4F2D-6654-D978-1A74E58B0C1F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그룹 761">
            <a:extLst>
              <a:ext uri="{FF2B5EF4-FFF2-40B4-BE49-F238E27FC236}">
                <a16:creationId xmlns:a16="http://schemas.microsoft.com/office/drawing/2014/main" id="{74D9E10D-7284-C150-9764-8ACBDD3D1D72}"/>
              </a:ext>
            </a:extLst>
          </p:cNvPr>
          <p:cNvGrpSpPr/>
          <p:nvPr/>
        </p:nvGrpSpPr>
        <p:grpSpPr>
          <a:xfrm rot="5400000">
            <a:off x="4883794" y="4465349"/>
            <a:ext cx="598569" cy="124310"/>
            <a:chOff x="5608137" y="3394157"/>
            <a:chExt cx="338599" cy="70817"/>
          </a:xfrm>
        </p:grpSpPr>
        <p:grpSp>
          <p:nvGrpSpPr>
            <p:cNvPr id="249" name="그룹 753">
              <a:extLst>
                <a:ext uri="{FF2B5EF4-FFF2-40B4-BE49-F238E27FC236}">
                  <a16:creationId xmlns:a16="http://schemas.microsoft.com/office/drawing/2014/main" id="{991E18B8-1F15-25C3-F11E-39CB4FD43D8A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52" name="타원 750">
                <a:extLst>
                  <a:ext uri="{FF2B5EF4-FFF2-40B4-BE49-F238E27FC236}">
                    <a16:creationId xmlns:a16="http://schemas.microsoft.com/office/drawing/2014/main" id="{031023EB-FE9C-08A3-03B6-A34D0AC16B90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53" name="타원 751">
                <a:extLst>
                  <a:ext uri="{FF2B5EF4-FFF2-40B4-BE49-F238E27FC236}">
                    <a16:creationId xmlns:a16="http://schemas.microsoft.com/office/drawing/2014/main" id="{5B1F2433-3B01-4A51-591F-3839591F6BF3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54" name="직선 연결선 752">
                <a:extLst>
                  <a:ext uri="{FF2B5EF4-FFF2-40B4-BE49-F238E27FC236}">
                    <a16:creationId xmlns:a16="http://schemas.microsoft.com/office/drawing/2014/main" id="{FD73BCEC-5701-9F30-2279-859743390E30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0" name="직선 연결선 754">
              <a:extLst>
                <a:ext uri="{FF2B5EF4-FFF2-40B4-BE49-F238E27FC236}">
                  <a16:creationId xmlns:a16="http://schemas.microsoft.com/office/drawing/2014/main" id="{A1421D16-52F2-39F4-591C-929BAF9177AC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직선 연결선 756">
              <a:extLst>
                <a:ext uri="{FF2B5EF4-FFF2-40B4-BE49-F238E27FC236}">
                  <a16:creationId xmlns:a16="http://schemas.microsoft.com/office/drawing/2014/main" id="{F93D405C-5825-F715-FC3B-12A1884E187C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그룹 761">
            <a:extLst>
              <a:ext uri="{FF2B5EF4-FFF2-40B4-BE49-F238E27FC236}">
                <a16:creationId xmlns:a16="http://schemas.microsoft.com/office/drawing/2014/main" id="{0D3D32C1-C0F3-8B5D-7368-0496E7610288}"/>
              </a:ext>
            </a:extLst>
          </p:cNvPr>
          <p:cNvGrpSpPr/>
          <p:nvPr/>
        </p:nvGrpSpPr>
        <p:grpSpPr>
          <a:xfrm rot="5400000">
            <a:off x="4883794" y="5130603"/>
            <a:ext cx="598569" cy="124310"/>
            <a:chOff x="5608137" y="3394157"/>
            <a:chExt cx="338599" cy="70817"/>
          </a:xfrm>
        </p:grpSpPr>
        <p:grpSp>
          <p:nvGrpSpPr>
            <p:cNvPr id="256" name="그룹 753">
              <a:extLst>
                <a:ext uri="{FF2B5EF4-FFF2-40B4-BE49-F238E27FC236}">
                  <a16:creationId xmlns:a16="http://schemas.microsoft.com/office/drawing/2014/main" id="{C9527C58-D692-91C7-6878-6A5A5E4E9B6E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59" name="타원 750">
                <a:extLst>
                  <a:ext uri="{FF2B5EF4-FFF2-40B4-BE49-F238E27FC236}">
                    <a16:creationId xmlns:a16="http://schemas.microsoft.com/office/drawing/2014/main" id="{08EE84D8-3CFD-B7F8-61AF-C7E943B5EEFD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0" name="타원 751">
                <a:extLst>
                  <a:ext uri="{FF2B5EF4-FFF2-40B4-BE49-F238E27FC236}">
                    <a16:creationId xmlns:a16="http://schemas.microsoft.com/office/drawing/2014/main" id="{24F6DF9C-C519-79C3-6A39-2BEBAEF06CA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61" name="직선 연결선 752">
                <a:extLst>
                  <a:ext uri="{FF2B5EF4-FFF2-40B4-BE49-F238E27FC236}">
                    <a16:creationId xmlns:a16="http://schemas.microsoft.com/office/drawing/2014/main" id="{41C008E3-EAFE-E489-4A86-A311DE55C66C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7" name="직선 연결선 754">
              <a:extLst>
                <a:ext uri="{FF2B5EF4-FFF2-40B4-BE49-F238E27FC236}">
                  <a16:creationId xmlns:a16="http://schemas.microsoft.com/office/drawing/2014/main" id="{A0959AEE-3C7E-2E8D-5860-3859CE2CC8E1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직선 연결선 756">
              <a:extLst>
                <a:ext uri="{FF2B5EF4-FFF2-40B4-BE49-F238E27FC236}">
                  <a16:creationId xmlns:a16="http://schemas.microsoft.com/office/drawing/2014/main" id="{EB05D0DE-2665-DF56-9E87-E7A18BDF2F2E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그룹 761">
            <a:extLst>
              <a:ext uri="{FF2B5EF4-FFF2-40B4-BE49-F238E27FC236}">
                <a16:creationId xmlns:a16="http://schemas.microsoft.com/office/drawing/2014/main" id="{FF45039B-4092-C370-2968-D2C5F5B28840}"/>
              </a:ext>
            </a:extLst>
          </p:cNvPr>
          <p:cNvGrpSpPr/>
          <p:nvPr/>
        </p:nvGrpSpPr>
        <p:grpSpPr>
          <a:xfrm rot="5400000">
            <a:off x="7111108" y="5130604"/>
            <a:ext cx="598569" cy="124310"/>
            <a:chOff x="5608137" y="3394157"/>
            <a:chExt cx="338599" cy="70817"/>
          </a:xfrm>
        </p:grpSpPr>
        <p:grpSp>
          <p:nvGrpSpPr>
            <p:cNvPr id="57" name="그룹 753">
              <a:extLst>
                <a:ext uri="{FF2B5EF4-FFF2-40B4-BE49-F238E27FC236}">
                  <a16:creationId xmlns:a16="http://schemas.microsoft.com/office/drawing/2014/main" id="{C762D2EF-749C-FCBC-6FFF-E61924220047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74" name="타원 750">
                <a:extLst>
                  <a:ext uri="{FF2B5EF4-FFF2-40B4-BE49-F238E27FC236}">
                    <a16:creationId xmlns:a16="http://schemas.microsoft.com/office/drawing/2014/main" id="{5306ECC7-7011-F0BC-C46B-C1D73B249858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75" name="타원 751">
                <a:extLst>
                  <a:ext uri="{FF2B5EF4-FFF2-40B4-BE49-F238E27FC236}">
                    <a16:creationId xmlns:a16="http://schemas.microsoft.com/office/drawing/2014/main" id="{22059ECE-59AF-5ABC-230B-B38AE6548A3D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76" name="직선 연결선 752">
                <a:extLst>
                  <a:ext uri="{FF2B5EF4-FFF2-40B4-BE49-F238E27FC236}">
                    <a16:creationId xmlns:a16="http://schemas.microsoft.com/office/drawing/2014/main" id="{CED94ADD-D7CF-9833-34E6-8316A555FC51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직선 연결선 754">
              <a:extLst>
                <a:ext uri="{FF2B5EF4-FFF2-40B4-BE49-F238E27FC236}">
                  <a16:creationId xmlns:a16="http://schemas.microsoft.com/office/drawing/2014/main" id="{FA6A2BE9-8513-9BF5-CAE4-C9F7E245E861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56">
              <a:extLst>
                <a:ext uri="{FF2B5EF4-FFF2-40B4-BE49-F238E27FC236}">
                  <a16:creationId xmlns:a16="http://schemas.microsoft.com/office/drawing/2014/main" id="{83F27804-7B96-E3FE-3238-418C048C2617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U-turn Arrow 78">
            <a:extLst>
              <a:ext uri="{FF2B5EF4-FFF2-40B4-BE49-F238E27FC236}">
                <a16:creationId xmlns:a16="http://schemas.microsoft.com/office/drawing/2014/main" id="{9A4FA08D-D8A2-E791-3750-3981B2B11EB3}"/>
              </a:ext>
            </a:extLst>
          </p:cNvPr>
          <p:cNvSpPr/>
          <p:nvPr/>
        </p:nvSpPr>
        <p:spPr>
          <a:xfrm flipH="1">
            <a:off x="7585002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7141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4367471-C42F-0FE0-B34D-C4FE524001FE}"/>
              </a:ext>
            </a:extLst>
          </p:cNvPr>
          <p:cNvSpPr/>
          <p:nvPr/>
        </p:nvSpPr>
        <p:spPr>
          <a:xfrm>
            <a:off x="8290641" y="2134603"/>
            <a:ext cx="786007" cy="438195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4D18EB6-50E9-676B-780E-DA33BD9E0CC4}"/>
              </a:ext>
            </a:extLst>
          </p:cNvPr>
          <p:cNvSpPr/>
          <p:nvPr/>
        </p:nvSpPr>
        <p:spPr>
          <a:xfrm>
            <a:off x="119270" y="1974213"/>
            <a:ext cx="7003660" cy="458616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412D94AD-4315-69E5-23F1-AF29DE58C32A}"/>
              </a:ext>
            </a:extLst>
          </p:cNvPr>
          <p:cNvSpPr/>
          <p:nvPr/>
        </p:nvSpPr>
        <p:spPr bwMode="auto">
          <a:xfrm>
            <a:off x="91875" y="2713495"/>
            <a:ext cx="6783821" cy="980015"/>
          </a:xfrm>
          <a:prstGeom prst="wedgeRoundRectCallout">
            <a:avLst>
              <a:gd name="adj1" fmla="val 54874"/>
              <a:gd name="adj2" fmla="val -9344"/>
              <a:gd name="adj3" fmla="val 16667"/>
            </a:avLst>
          </a:prstGeom>
          <a:solidFill>
            <a:srgbClr val="FBF7F5"/>
          </a:solidFill>
          <a:ln w="19050" cap="flat" cmpd="sng" algn="ctr">
            <a:solidFill>
              <a:srgbClr val="6765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bitline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reads as ‘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’ only when all the target cells store ‘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’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Wingdings" pitchFamily="2" charset="2"/>
              </a:rPr>
              <a:t> Equivalent to the bitwise AND of all the target cells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80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67A7FC-F6E9-7251-2034-3D77D077A567}"/>
              </a:ext>
            </a:extLst>
          </p:cNvPr>
          <p:cNvSpPr/>
          <p:nvPr/>
        </p:nvSpPr>
        <p:spPr>
          <a:xfrm>
            <a:off x="7122930" y="1974213"/>
            <a:ext cx="1190941" cy="45423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0460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Intra-Block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in the same block</a:t>
            </a:r>
            <a:endParaRPr lang="en-IN" dirty="0">
              <a:solidFill>
                <a:schemeClr val="accent5">
                  <a:lumMod val="75000"/>
                </a:schemeClr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Bitwise AND </a:t>
            </a:r>
            <a:r>
              <a:rPr lang="en-CH" dirty="0">
                <a:ea typeface="Cambria" panose="02040503050406030204" pitchFamily="18" charset="0"/>
              </a:rPr>
              <a:t>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3883465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4826338-1836-E9D3-34FB-562D0F2D1798}"/>
              </a:ext>
            </a:extLst>
          </p:cNvPr>
          <p:cNvGrpSpPr/>
          <p:nvPr/>
        </p:nvGrpSpPr>
        <p:grpSpPr>
          <a:xfrm>
            <a:off x="4062140" y="2665066"/>
            <a:ext cx="3340542" cy="3358061"/>
            <a:chOff x="1860807" y="2641375"/>
            <a:chExt cx="3340542" cy="360138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724D90A-0311-AEA2-1170-457439DAD591}"/>
                </a:ext>
              </a:extLst>
            </p:cNvPr>
            <p:cNvCxnSpPr>
              <a:cxnSpLocks/>
            </p:cNvCxnSpPr>
            <p:nvPr/>
          </p:nvCxnSpPr>
          <p:spPr>
            <a:xfrm>
              <a:off x="1860807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B35EC1-7B4A-6D79-0B81-642967EA2EE0}"/>
                </a:ext>
              </a:extLst>
            </p:cNvPr>
            <p:cNvCxnSpPr>
              <a:cxnSpLocks/>
            </p:cNvCxnSpPr>
            <p:nvPr/>
          </p:nvCxnSpPr>
          <p:spPr>
            <a:xfrm>
              <a:off x="2974321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777A01-4123-7FB2-8115-CE4ACED06054}"/>
                </a:ext>
              </a:extLst>
            </p:cNvPr>
            <p:cNvCxnSpPr>
              <a:cxnSpLocks/>
            </p:cNvCxnSpPr>
            <p:nvPr/>
          </p:nvCxnSpPr>
          <p:spPr>
            <a:xfrm>
              <a:off x="4087835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FB8FA4F-1E88-07F2-27EF-7581CB101D83}"/>
                </a:ext>
              </a:extLst>
            </p:cNvPr>
            <p:cNvCxnSpPr>
              <a:cxnSpLocks/>
            </p:cNvCxnSpPr>
            <p:nvPr/>
          </p:nvCxnSpPr>
          <p:spPr>
            <a:xfrm>
              <a:off x="5201349" y="2641375"/>
              <a:ext cx="0" cy="36013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657F400-371E-5409-CC86-6FC3A1E88181}"/>
              </a:ext>
            </a:extLst>
          </p:cNvPr>
          <p:cNvGrpSpPr/>
          <p:nvPr/>
        </p:nvGrpSpPr>
        <p:grpSpPr>
          <a:xfrm>
            <a:off x="4640972" y="2450831"/>
            <a:ext cx="3350590" cy="3572296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6AC0E1-C3A2-6F50-4F1C-1838AAAA526A}"/>
              </a:ext>
            </a:extLst>
          </p:cNvPr>
          <p:cNvGrpSpPr/>
          <p:nvPr/>
        </p:nvGrpSpPr>
        <p:grpSpPr>
          <a:xfrm>
            <a:off x="3382115" y="3191198"/>
            <a:ext cx="5014215" cy="1988051"/>
            <a:chOff x="1422400" y="2671909"/>
            <a:chExt cx="6166530" cy="198805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54D0EED-F7AE-3399-A35F-5DD2E5791B55}"/>
                </a:ext>
              </a:extLst>
            </p:cNvPr>
            <p:cNvGrpSpPr/>
            <p:nvPr/>
          </p:nvGrpSpPr>
          <p:grpSpPr>
            <a:xfrm>
              <a:off x="1422400" y="2671909"/>
              <a:ext cx="6166530" cy="2"/>
              <a:chOff x="1231585" y="2671909"/>
              <a:chExt cx="6166530" cy="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48B26F0-2159-FDD5-0EA3-2B0DA8F745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B8B2E45-E111-E123-066A-8979B261CD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1422400" y="3334592"/>
              <a:ext cx="6166530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93B1098-869E-2FDF-5816-DC9857BD52A9}"/>
                </a:ext>
              </a:extLst>
            </p:cNvPr>
            <p:cNvGrpSpPr/>
            <p:nvPr/>
          </p:nvGrpSpPr>
          <p:grpSpPr>
            <a:xfrm>
              <a:off x="1422400" y="3997275"/>
              <a:ext cx="6166530" cy="2"/>
              <a:chOff x="1231585" y="2671909"/>
              <a:chExt cx="6166530" cy="2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941D14D-8737-D6E2-998D-FF3894B4B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25CD21B-B3C7-26DA-0143-9D68215D5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C808435-2C78-1605-4BE9-904EF4B89982}"/>
                </a:ext>
              </a:extLst>
            </p:cNvPr>
            <p:cNvGrpSpPr/>
            <p:nvPr/>
          </p:nvGrpSpPr>
          <p:grpSpPr>
            <a:xfrm>
              <a:off x="1422400" y="4659958"/>
              <a:ext cx="6166530" cy="2"/>
              <a:chOff x="1231585" y="2671909"/>
              <a:chExt cx="6166530" cy="2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01BF65E-5226-DA67-1929-EB5926854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04113FB-9206-A9CB-0E30-C87332D2B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91215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7" name="타원 299">
            <a:extLst>
              <a:ext uri="{FF2B5EF4-FFF2-40B4-BE49-F238E27FC236}">
                <a16:creationId xmlns:a16="http://schemas.microsoft.com/office/drawing/2014/main" id="{E0B2046C-3EF6-C78D-56E7-5C2ACB38D989}"/>
              </a:ext>
            </a:extLst>
          </p:cNvPr>
          <p:cNvSpPr/>
          <p:nvPr/>
        </p:nvSpPr>
        <p:spPr>
          <a:xfrm>
            <a:off x="3779881" y="357483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8" name="타원 299">
            <a:extLst>
              <a:ext uri="{FF2B5EF4-FFF2-40B4-BE49-F238E27FC236}">
                <a16:creationId xmlns:a16="http://schemas.microsoft.com/office/drawing/2014/main" id="{0B980A76-EE1D-5F5C-E71F-7BFDED3F98DA}"/>
              </a:ext>
            </a:extLst>
          </p:cNvPr>
          <p:cNvSpPr/>
          <p:nvPr/>
        </p:nvSpPr>
        <p:spPr>
          <a:xfrm>
            <a:off x="3782388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타원 299">
            <a:extLst>
              <a:ext uri="{FF2B5EF4-FFF2-40B4-BE49-F238E27FC236}">
                <a16:creationId xmlns:a16="http://schemas.microsoft.com/office/drawing/2014/main" id="{C1C8EAC4-1576-753D-C5CB-D8C7AA77B320}"/>
              </a:ext>
            </a:extLst>
          </p:cNvPr>
          <p:cNvSpPr/>
          <p:nvPr/>
        </p:nvSpPr>
        <p:spPr>
          <a:xfrm>
            <a:off x="3782388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7D44F0C-55EE-A889-FC24-4F5131802FC5}"/>
              </a:ext>
            </a:extLst>
          </p:cNvPr>
          <p:cNvCxnSpPr/>
          <p:nvPr/>
        </p:nvCxnSpPr>
        <p:spPr>
          <a:xfrm>
            <a:off x="4051865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91215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4" name="타원 299">
            <a:extLst>
              <a:ext uri="{FF2B5EF4-FFF2-40B4-BE49-F238E27FC236}">
                <a16:creationId xmlns:a16="http://schemas.microsoft.com/office/drawing/2014/main" id="{73E74280-27CE-6572-4FEB-58734542FCE7}"/>
              </a:ext>
            </a:extLst>
          </p:cNvPr>
          <p:cNvSpPr/>
          <p:nvPr/>
        </p:nvSpPr>
        <p:spPr>
          <a:xfrm>
            <a:off x="4895902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타원 299">
            <a:extLst>
              <a:ext uri="{FF2B5EF4-FFF2-40B4-BE49-F238E27FC236}">
                <a16:creationId xmlns:a16="http://schemas.microsoft.com/office/drawing/2014/main" id="{1ACB0B0D-6981-5F77-4D3B-07E9CC7EE671}"/>
              </a:ext>
            </a:extLst>
          </p:cNvPr>
          <p:cNvSpPr/>
          <p:nvPr/>
        </p:nvSpPr>
        <p:spPr>
          <a:xfrm>
            <a:off x="4895902" y="4237516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타원 299">
            <a:extLst>
              <a:ext uri="{FF2B5EF4-FFF2-40B4-BE49-F238E27FC236}">
                <a16:creationId xmlns:a16="http://schemas.microsoft.com/office/drawing/2014/main" id="{6C5532B3-F992-714D-60DD-C3540C713DA3}"/>
              </a:ext>
            </a:extLst>
          </p:cNvPr>
          <p:cNvSpPr/>
          <p:nvPr/>
        </p:nvSpPr>
        <p:spPr>
          <a:xfrm>
            <a:off x="4895902" y="4900199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A6211B1-3B9B-7D4D-BA8E-658D0E677C1F}"/>
              </a:ext>
            </a:extLst>
          </p:cNvPr>
          <p:cNvCxnSpPr/>
          <p:nvPr/>
        </p:nvCxnSpPr>
        <p:spPr>
          <a:xfrm>
            <a:off x="5165379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타원 299">
            <a:extLst>
              <a:ext uri="{FF2B5EF4-FFF2-40B4-BE49-F238E27FC236}">
                <a16:creationId xmlns:a16="http://schemas.microsoft.com/office/drawing/2014/main" id="{55EFD424-7926-20BE-2333-F59DD6E76AC4}"/>
              </a:ext>
            </a:extLst>
          </p:cNvPr>
          <p:cNvSpPr/>
          <p:nvPr/>
        </p:nvSpPr>
        <p:spPr>
          <a:xfrm>
            <a:off x="6009416" y="357483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타원 299">
            <a:extLst>
              <a:ext uri="{FF2B5EF4-FFF2-40B4-BE49-F238E27FC236}">
                <a16:creationId xmlns:a16="http://schemas.microsoft.com/office/drawing/2014/main" id="{47FEC1FE-15F2-4E31-D1F3-E364557B0147}"/>
              </a:ext>
            </a:extLst>
          </p:cNvPr>
          <p:cNvSpPr/>
          <p:nvPr/>
        </p:nvSpPr>
        <p:spPr>
          <a:xfrm>
            <a:off x="6009416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타원 299">
            <a:extLst>
              <a:ext uri="{FF2B5EF4-FFF2-40B4-BE49-F238E27FC236}">
                <a16:creationId xmlns:a16="http://schemas.microsoft.com/office/drawing/2014/main" id="{7EB7C072-87F8-81BF-C789-F32F4C7AC2CD}"/>
              </a:ext>
            </a:extLst>
          </p:cNvPr>
          <p:cNvSpPr/>
          <p:nvPr/>
        </p:nvSpPr>
        <p:spPr>
          <a:xfrm>
            <a:off x="6009416" y="4900199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384D35D-8642-38DF-AE7D-B0EB0133E909}"/>
              </a:ext>
            </a:extLst>
          </p:cNvPr>
          <p:cNvCxnSpPr/>
          <p:nvPr/>
        </p:nvCxnSpPr>
        <p:spPr>
          <a:xfrm>
            <a:off x="6278893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91215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타원 299">
            <a:extLst>
              <a:ext uri="{FF2B5EF4-FFF2-40B4-BE49-F238E27FC236}">
                <a16:creationId xmlns:a16="http://schemas.microsoft.com/office/drawing/2014/main" id="{05748883-7A30-80D7-4E2E-28B708AB7E0E}"/>
              </a:ext>
            </a:extLst>
          </p:cNvPr>
          <p:cNvSpPr/>
          <p:nvPr/>
        </p:nvSpPr>
        <p:spPr>
          <a:xfrm>
            <a:off x="7122930" y="357483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타원 299">
            <a:extLst>
              <a:ext uri="{FF2B5EF4-FFF2-40B4-BE49-F238E27FC236}">
                <a16:creationId xmlns:a16="http://schemas.microsoft.com/office/drawing/2014/main" id="{E073C5B8-D66D-3E43-4822-96F19B62CF0B}"/>
              </a:ext>
            </a:extLst>
          </p:cNvPr>
          <p:cNvSpPr/>
          <p:nvPr/>
        </p:nvSpPr>
        <p:spPr>
          <a:xfrm>
            <a:off x="7122930" y="4237516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타원 299">
            <a:extLst>
              <a:ext uri="{FF2B5EF4-FFF2-40B4-BE49-F238E27FC236}">
                <a16:creationId xmlns:a16="http://schemas.microsoft.com/office/drawing/2014/main" id="{7E5A5ED7-7A3A-F8A9-24B8-E055FA77F34B}"/>
              </a:ext>
            </a:extLst>
          </p:cNvPr>
          <p:cNvSpPr/>
          <p:nvPr/>
        </p:nvSpPr>
        <p:spPr>
          <a:xfrm>
            <a:off x="7122930" y="4900199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F37F31-5E47-88B9-E41D-C837F83299FC}"/>
              </a:ext>
            </a:extLst>
          </p:cNvPr>
          <p:cNvCxnSpPr/>
          <p:nvPr/>
        </p:nvCxnSpPr>
        <p:spPr>
          <a:xfrm>
            <a:off x="7392407" y="2675847"/>
            <a:ext cx="59915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5526034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96328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398D08-426B-0BC4-E511-2772596F1BB2}"/>
              </a:ext>
            </a:extLst>
          </p:cNvPr>
          <p:cNvSpPr txBox="1"/>
          <p:nvPr/>
        </p:nvSpPr>
        <p:spPr>
          <a:xfrm>
            <a:off x="8390475" y="3628040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2C8682-FC56-2430-DC5D-B0F23C0B00C2}"/>
              </a:ext>
            </a:extLst>
          </p:cNvPr>
          <p:cNvSpPr txBox="1"/>
          <p:nvPr/>
        </p:nvSpPr>
        <p:spPr>
          <a:xfrm>
            <a:off x="8390475" y="4285622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3209F8F-7BE5-823E-2923-C6A823294893}"/>
              </a:ext>
            </a:extLst>
          </p:cNvPr>
          <p:cNvSpPr txBox="1"/>
          <p:nvPr/>
        </p:nvSpPr>
        <p:spPr>
          <a:xfrm>
            <a:off x="8390475" y="4953181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2865978" y="3037311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5A2BA21-A52C-F3CA-FD5B-9BA839B5A872}"/>
              </a:ext>
            </a:extLst>
          </p:cNvPr>
          <p:cNvSpPr txBox="1"/>
          <p:nvPr/>
        </p:nvSpPr>
        <p:spPr>
          <a:xfrm>
            <a:off x="2865978" y="3703356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4D539F8-7EB9-F43B-FD6B-D9A8E853BDB7}"/>
              </a:ext>
            </a:extLst>
          </p:cNvPr>
          <p:cNvSpPr txBox="1"/>
          <p:nvPr/>
        </p:nvSpPr>
        <p:spPr>
          <a:xfrm>
            <a:off x="2865978" y="4369400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83E6D58-916A-4BAC-0242-1DEE8F5BEE4C}"/>
              </a:ext>
            </a:extLst>
          </p:cNvPr>
          <p:cNvSpPr txBox="1"/>
          <p:nvPr/>
        </p:nvSpPr>
        <p:spPr>
          <a:xfrm>
            <a:off x="2865978" y="5024155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9" name="그룹 835">
            <a:extLst>
              <a:ext uri="{FF2B5EF4-FFF2-40B4-BE49-F238E27FC236}">
                <a16:creationId xmlns:a16="http://schemas.microsoft.com/office/drawing/2014/main" id="{AD89CEF5-B0EC-73D6-A0A7-BB22FE2FB463}"/>
              </a:ext>
            </a:extLst>
          </p:cNvPr>
          <p:cNvGrpSpPr/>
          <p:nvPr/>
        </p:nvGrpSpPr>
        <p:grpSpPr>
          <a:xfrm rot="16200000">
            <a:off x="3779952" y="4380986"/>
            <a:ext cx="564373" cy="268733"/>
            <a:chOff x="5890169" y="4312037"/>
            <a:chExt cx="1895988" cy="1103725"/>
          </a:xfrm>
        </p:grpSpPr>
        <p:grpSp>
          <p:nvGrpSpPr>
            <p:cNvPr id="20" name="그룹 822">
              <a:extLst>
                <a:ext uri="{FF2B5EF4-FFF2-40B4-BE49-F238E27FC236}">
                  <a16:creationId xmlns:a16="http://schemas.microsoft.com/office/drawing/2014/main" id="{8E829146-C669-4C56-078B-405A6EECD7CB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23" name="직선 연결선 771">
                <a:extLst>
                  <a:ext uri="{FF2B5EF4-FFF2-40B4-BE49-F238E27FC236}">
                    <a16:creationId xmlns:a16="http://schemas.microsoft.com/office/drawing/2014/main" id="{5A754324-AE2C-861B-87EE-B7341B2D69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789">
                <a:extLst>
                  <a:ext uri="{FF2B5EF4-FFF2-40B4-BE49-F238E27FC236}">
                    <a16:creationId xmlns:a16="http://schemas.microsoft.com/office/drawing/2014/main" id="{29502131-6DA6-6D0F-BB3C-2C49B90314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792">
                <a:extLst>
                  <a:ext uri="{FF2B5EF4-FFF2-40B4-BE49-F238E27FC236}">
                    <a16:creationId xmlns:a16="http://schemas.microsoft.com/office/drawing/2014/main" id="{ACDC2459-638E-0A3B-360B-5BFE47AB70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807">
                <a:extLst>
                  <a:ext uri="{FF2B5EF4-FFF2-40B4-BE49-F238E27FC236}">
                    <a16:creationId xmlns:a16="http://schemas.microsoft.com/office/drawing/2014/main" id="{EEB135D1-3BFF-F885-50DB-B2502FD7AC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810">
                <a:extLst>
                  <a:ext uri="{FF2B5EF4-FFF2-40B4-BE49-F238E27FC236}">
                    <a16:creationId xmlns:a16="http://schemas.microsoft.com/office/drawing/2014/main" id="{CD669DE3-B894-2A74-EB19-8078BD2344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815">
                <a:extLst>
                  <a:ext uri="{FF2B5EF4-FFF2-40B4-BE49-F238E27FC236}">
                    <a16:creationId xmlns:a16="http://schemas.microsoft.com/office/drawing/2014/main" id="{2D215FBC-CE0B-A1BE-903A-E38D8100F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819">
                <a:extLst>
                  <a:ext uri="{FF2B5EF4-FFF2-40B4-BE49-F238E27FC236}">
                    <a16:creationId xmlns:a16="http://schemas.microsoft.com/office/drawing/2014/main" id="{96367DBE-11AE-9E1C-72C3-123C8D6971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직선 연결선 826">
              <a:extLst>
                <a:ext uri="{FF2B5EF4-FFF2-40B4-BE49-F238E27FC236}">
                  <a16:creationId xmlns:a16="http://schemas.microsoft.com/office/drawing/2014/main" id="{F1C84639-4B7C-1BB1-6650-CA2F9603DCCE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832">
              <a:extLst>
                <a:ext uri="{FF2B5EF4-FFF2-40B4-BE49-F238E27FC236}">
                  <a16:creationId xmlns:a16="http://schemas.microsoft.com/office/drawing/2014/main" id="{1CE68011-83FA-59C5-0ACF-F8115C2C7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그룹 835">
            <a:extLst>
              <a:ext uri="{FF2B5EF4-FFF2-40B4-BE49-F238E27FC236}">
                <a16:creationId xmlns:a16="http://schemas.microsoft.com/office/drawing/2014/main" id="{E2DE9843-11A1-B72C-36ED-1FE88793A7D7}"/>
              </a:ext>
            </a:extLst>
          </p:cNvPr>
          <p:cNvGrpSpPr/>
          <p:nvPr/>
        </p:nvGrpSpPr>
        <p:grpSpPr>
          <a:xfrm rot="16200000">
            <a:off x="6006980" y="4380986"/>
            <a:ext cx="564373" cy="268733"/>
            <a:chOff x="5890169" y="4312037"/>
            <a:chExt cx="1895988" cy="1103725"/>
          </a:xfrm>
        </p:grpSpPr>
        <p:grpSp>
          <p:nvGrpSpPr>
            <p:cNvPr id="111" name="그룹 822">
              <a:extLst>
                <a:ext uri="{FF2B5EF4-FFF2-40B4-BE49-F238E27FC236}">
                  <a16:creationId xmlns:a16="http://schemas.microsoft.com/office/drawing/2014/main" id="{67B0FD71-9C96-60F5-8877-30B2470DD586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14" name="직선 연결선 771">
                <a:extLst>
                  <a:ext uri="{FF2B5EF4-FFF2-40B4-BE49-F238E27FC236}">
                    <a16:creationId xmlns:a16="http://schemas.microsoft.com/office/drawing/2014/main" id="{D3964D48-33AF-B1DE-9969-8CF3B731D6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직선 연결선 789">
                <a:extLst>
                  <a:ext uri="{FF2B5EF4-FFF2-40B4-BE49-F238E27FC236}">
                    <a16:creationId xmlns:a16="http://schemas.microsoft.com/office/drawing/2014/main" id="{FC9F90BD-B033-E238-9758-FD94E737AC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직선 연결선 792">
                <a:extLst>
                  <a:ext uri="{FF2B5EF4-FFF2-40B4-BE49-F238E27FC236}">
                    <a16:creationId xmlns:a16="http://schemas.microsoft.com/office/drawing/2014/main" id="{5BECE959-9F5F-BAFD-B6B4-98FE3A5235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직선 연결선 807">
                <a:extLst>
                  <a:ext uri="{FF2B5EF4-FFF2-40B4-BE49-F238E27FC236}">
                    <a16:creationId xmlns:a16="http://schemas.microsoft.com/office/drawing/2014/main" id="{B18BE5E0-8EEB-4D43-3500-AA6D9DC1DF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직선 연결선 810">
                <a:extLst>
                  <a:ext uri="{FF2B5EF4-FFF2-40B4-BE49-F238E27FC236}">
                    <a16:creationId xmlns:a16="http://schemas.microsoft.com/office/drawing/2014/main" id="{3B7AB53D-1EB8-BA98-4484-EC8A178F21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직선 연결선 815">
                <a:extLst>
                  <a:ext uri="{FF2B5EF4-FFF2-40B4-BE49-F238E27FC236}">
                    <a16:creationId xmlns:a16="http://schemas.microsoft.com/office/drawing/2014/main" id="{37191955-2546-6884-E212-7393210FA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직선 연결선 819">
                <a:extLst>
                  <a:ext uri="{FF2B5EF4-FFF2-40B4-BE49-F238E27FC236}">
                    <a16:creationId xmlns:a16="http://schemas.microsoft.com/office/drawing/2014/main" id="{AF405206-B039-831F-3002-3E802BFEF7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직선 연결선 826">
              <a:extLst>
                <a:ext uri="{FF2B5EF4-FFF2-40B4-BE49-F238E27FC236}">
                  <a16:creationId xmlns:a16="http://schemas.microsoft.com/office/drawing/2014/main" id="{D7552775-FA91-2568-52A4-3D092D2E18F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832">
              <a:extLst>
                <a:ext uri="{FF2B5EF4-FFF2-40B4-BE49-F238E27FC236}">
                  <a16:creationId xmlns:a16="http://schemas.microsoft.com/office/drawing/2014/main" id="{5D9C5420-0640-8924-8017-7D7C94306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그룹 835">
            <a:extLst>
              <a:ext uri="{FF2B5EF4-FFF2-40B4-BE49-F238E27FC236}">
                <a16:creationId xmlns:a16="http://schemas.microsoft.com/office/drawing/2014/main" id="{46F06E68-A4D3-1E29-B631-77531C389F37}"/>
              </a:ext>
            </a:extLst>
          </p:cNvPr>
          <p:cNvGrpSpPr/>
          <p:nvPr/>
        </p:nvGrpSpPr>
        <p:grpSpPr>
          <a:xfrm rot="16200000">
            <a:off x="6006981" y="5048019"/>
            <a:ext cx="564373" cy="268733"/>
            <a:chOff x="5890169" y="4312037"/>
            <a:chExt cx="1895988" cy="1103725"/>
          </a:xfrm>
        </p:grpSpPr>
        <p:grpSp>
          <p:nvGrpSpPr>
            <p:cNvPr id="122" name="그룹 822">
              <a:extLst>
                <a:ext uri="{FF2B5EF4-FFF2-40B4-BE49-F238E27FC236}">
                  <a16:creationId xmlns:a16="http://schemas.microsoft.com/office/drawing/2014/main" id="{4E1C80F3-56B0-E94D-2AF2-B4296032C0D7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25" name="직선 연결선 771">
                <a:extLst>
                  <a:ext uri="{FF2B5EF4-FFF2-40B4-BE49-F238E27FC236}">
                    <a16:creationId xmlns:a16="http://schemas.microsoft.com/office/drawing/2014/main" id="{56472CE2-E17B-E0AD-132B-B810780870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직선 연결선 789">
                <a:extLst>
                  <a:ext uri="{FF2B5EF4-FFF2-40B4-BE49-F238E27FC236}">
                    <a16:creationId xmlns:a16="http://schemas.microsoft.com/office/drawing/2014/main" id="{5D061D8C-AFBA-BE3D-7F94-8AFA7F7632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직선 연결선 792">
                <a:extLst>
                  <a:ext uri="{FF2B5EF4-FFF2-40B4-BE49-F238E27FC236}">
                    <a16:creationId xmlns:a16="http://schemas.microsoft.com/office/drawing/2014/main" id="{33846EE5-4EE4-CC6D-F181-8ACB111A20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직선 연결선 807">
                <a:extLst>
                  <a:ext uri="{FF2B5EF4-FFF2-40B4-BE49-F238E27FC236}">
                    <a16:creationId xmlns:a16="http://schemas.microsoft.com/office/drawing/2014/main" id="{79026406-EEB7-C1B6-3937-3592D4643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직선 연결선 810">
                <a:extLst>
                  <a:ext uri="{FF2B5EF4-FFF2-40B4-BE49-F238E27FC236}">
                    <a16:creationId xmlns:a16="http://schemas.microsoft.com/office/drawing/2014/main" id="{81395FAA-5370-B2C9-3F9C-FC72D2D858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직선 연결선 815">
                <a:extLst>
                  <a:ext uri="{FF2B5EF4-FFF2-40B4-BE49-F238E27FC236}">
                    <a16:creationId xmlns:a16="http://schemas.microsoft.com/office/drawing/2014/main" id="{3806A183-4C5D-6E8D-97F1-ADCD0637E4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직선 연결선 819">
                <a:extLst>
                  <a:ext uri="{FF2B5EF4-FFF2-40B4-BE49-F238E27FC236}">
                    <a16:creationId xmlns:a16="http://schemas.microsoft.com/office/drawing/2014/main" id="{932D1442-8E11-B6B1-230B-32D3C8615C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직선 연결선 826">
              <a:extLst>
                <a:ext uri="{FF2B5EF4-FFF2-40B4-BE49-F238E27FC236}">
                  <a16:creationId xmlns:a16="http://schemas.microsoft.com/office/drawing/2014/main" id="{BE4AC356-3A57-A5D9-5E8C-14A0181F9A16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832">
              <a:extLst>
                <a:ext uri="{FF2B5EF4-FFF2-40B4-BE49-F238E27FC236}">
                  <a16:creationId xmlns:a16="http://schemas.microsoft.com/office/drawing/2014/main" id="{21F6AFD1-4707-F432-BE32-FEBDEB6FE4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그룹 835">
            <a:extLst>
              <a:ext uri="{FF2B5EF4-FFF2-40B4-BE49-F238E27FC236}">
                <a16:creationId xmlns:a16="http://schemas.microsoft.com/office/drawing/2014/main" id="{1BF5A43A-17DF-637B-FADC-39781538C6C0}"/>
              </a:ext>
            </a:extLst>
          </p:cNvPr>
          <p:cNvGrpSpPr/>
          <p:nvPr/>
        </p:nvGrpSpPr>
        <p:grpSpPr>
          <a:xfrm rot="16200000">
            <a:off x="7120494" y="4380986"/>
            <a:ext cx="564373" cy="268733"/>
            <a:chOff x="5890169" y="4312037"/>
            <a:chExt cx="1895988" cy="1103725"/>
          </a:xfrm>
        </p:grpSpPr>
        <p:grpSp>
          <p:nvGrpSpPr>
            <p:cNvPr id="133" name="그룹 822">
              <a:extLst>
                <a:ext uri="{FF2B5EF4-FFF2-40B4-BE49-F238E27FC236}">
                  <a16:creationId xmlns:a16="http://schemas.microsoft.com/office/drawing/2014/main" id="{79274270-930E-A63A-45A1-75B1D628A402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36" name="직선 연결선 771">
                <a:extLst>
                  <a:ext uri="{FF2B5EF4-FFF2-40B4-BE49-F238E27FC236}">
                    <a16:creationId xmlns:a16="http://schemas.microsoft.com/office/drawing/2014/main" id="{34672CA8-1EEF-0C00-B9CC-A68DEFB104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직선 연결선 789">
                <a:extLst>
                  <a:ext uri="{FF2B5EF4-FFF2-40B4-BE49-F238E27FC236}">
                    <a16:creationId xmlns:a16="http://schemas.microsoft.com/office/drawing/2014/main" id="{EA15D5AC-7B24-9276-B617-D68B7791F7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직선 연결선 792">
                <a:extLst>
                  <a:ext uri="{FF2B5EF4-FFF2-40B4-BE49-F238E27FC236}">
                    <a16:creationId xmlns:a16="http://schemas.microsoft.com/office/drawing/2014/main" id="{6DD1EEA3-9B7A-3CD2-6E46-E654B119D8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직선 연결선 807">
                <a:extLst>
                  <a:ext uri="{FF2B5EF4-FFF2-40B4-BE49-F238E27FC236}">
                    <a16:creationId xmlns:a16="http://schemas.microsoft.com/office/drawing/2014/main" id="{E227C1E6-1AC3-71A4-761A-FD06198F1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직선 연결선 810">
                <a:extLst>
                  <a:ext uri="{FF2B5EF4-FFF2-40B4-BE49-F238E27FC236}">
                    <a16:creationId xmlns:a16="http://schemas.microsoft.com/office/drawing/2014/main" id="{DF1D6C90-E511-BC55-B217-2EEC4CD2B3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직선 연결선 815">
                <a:extLst>
                  <a:ext uri="{FF2B5EF4-FFF2-40B4-BE49-F238E27FC236}">
                    <a16:creationId xmlns:a16="http://schemas.microsoft.com/office/drawing/2014/main" id="{E6874B1F-59D1-7760-57EC-DD8F21C0D4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직선 연결선 819">
                <a:extLst>
                  <a:ext uri="{FF2B5EF4-FFF2-40B4-BE49-F238E27FC236}">
                    <a16:creationId xmlns:a16="http://schemas.microsoft.com/office/drawing/2014/main" id="{01161A12-F6E3-55A0-5A12-F19083E37C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직선 연결선 826">
              <a:extLst>
                <a:ext uri="{FF2B5EF4-FFF2-40B4-BE49-F238E27FC236}">
                  <a16:creationId xmlns:a16="http://schemas.microsoft.com/office/drawing/2014/main" id="{85CDB2E5-4914-8F24-B835-5E9F3EAD22F2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연결선 832">
              <a:extLst>
                <a:ext uri="{FF2B5EF4-FFF2-40B4-BE49-F238E27FC236}">
                  <a16:creationId xmlns:a16="http://schemas.microsoft.com/office/drawing/2014/main" id="{3032E4D8-1818-D24A-7685-0F925B8774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그룹 835">
            <a:extLst>
              <a:ext uri="{FF2B5EF4-FFF2-40B4-BE49-F238E27FC236}">
                <a16:creationId xmlns:a16="http://schemas.microsoft.com/office/drawing/2014/main" id="{1B63DB89-B2C0-F8FF-C54A-3B445F5441D8}"/>
              </a:ext>
            </a:extLst>
          </p:cNvPr>
          <p:cNvGrpSpPr/>
          <p:nvPr/>
        </p:nvGrpSpPr>
        <p:grpSpPr>
          <a:xfrm rot="16200000">
            <a:off x="7120495" y="5048019"/>
            <a:ext cx="564373" cy="268733"/>
            <a:chOff x="5890169" y="4312037"/>
            <a:chExt cx="1895988" cy="1103725"/>
          </a:xfrm>
        </p:grpSpPr>
        <p:grpSp>
          <p:nvGrpSpPr>
            <p:cNvPr id="144" name="그룹 822">
              <a:extLst>
                <a:ext uri="{FF2B5EF4-FFF2-40B4-BE49-F238E27FC236}">
                  <a16:creationId xmlns:a16="http://schemas.microsoft.com/office/drawing/2014/main" id="{82C314C4-E967-C2CE-1A40-96DD0609CA44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47" name="직선 연결선 771">
                <a:extLst>
                  <a:ext uri="{FF2B5EF4-FFF2-40B4-BE49-F238E27FC236}">
                    <a16:creationId xmlns:a16="http://schemas.microsoft.com/office/drawing/2014/main" id="{8BC0464A-3224-FE23-A865-C9B7163350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직선 연결선 789">
                <a:extLst>
                  <a:ext uri="{FF2B5EF4-FFF2-40B4-BE49-F238E27FC236}">
                    <a16:creationId xmlns:a16="http://schemas.microsoft.com/office/drawing/2014/main" id="{F53CDD37-E834-BE1F-6B91-E6B19AF3B0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직선 연결선 792">
                <a:extLst>
                  <a:ext uri="{FF2B5EF4-FFF2-40B4-BE49-F238E27FC236}">
                    <a16:creationId xmlns:a16="http://schemas.microsoft.com/office/drawing/2014/main" id="{9F8C6A34-D777-39A7-B81A-68F94AC7A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직선 연결선 807">
                <a:extLst>
                  <a:ext uri="{FF2B5EF4-FFF2-40B4-BE49-F238E27FC236}">
                    <a16:creationId xmlns:a16="http://schemas.microsoft.com/office/drawing/2014/main" id="{4BCDB7BD-877C-EDB7-4B96-32548C16A3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직선 연결선 810">
                <a:extLst>
                  <a:ext uri="{FF2B5EF4-FFF2-40B4-BE49-F238E27FC236}">
                    <a16:creationId xmlns:a16="http://schemas.microsoft.com/office/drawing/2014/main" id="{8365F89A-001A-6260-DEFC-CB8788DD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직선 연결선 815">
                <a:extLst>
                  <a:ext uri="{FF2B5EF4-FFF2-40B4-BE49-F238E27FC236}">
                    <a16:creationId xmlns:a16="http://schemas.microsoft.com/office/drawing/2014/main" id="{BF87F730-2A0B-50D4-6EF8-3BE57FEECD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직선 연결선 819">
                <a:extLst>
                  <a:ext uri="{FF2B5EF4-FFF2-40B4-BE49-F238E27FC236}">
                    <a16:creationId xmlns:a16="http://schemas.microsoft.com/office/drawing/2014/main" id="{2DF7A94E-F48A-16A3-4703-4BC229F2CB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5" name="직선 연결선 826">
              <a:extLst>
                <a:ext uri="{FF2B5EF4-FFF2-40B4-BE49-F238E27FC236}">
                  <a16:creationId xmlns:a16="http://schemas.microsoft.com/office/drawing/2014/main" id="{EBD2A457-ABA1-4356-D024-3E0793D8377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직선 연결선 832">
              <a:extLst>
                <a:ext uri="{FF2B5EF4-FFF2-40B4-BE49-F238E27FC236}">
                  <a16:creationId xmlns:a16="http://schemas.microsoft.com/office/drawing/2014/main" id="{2BA59ECA-CAAE-307D-DB67-89EEB7ABF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899C8904-684B-3AE0-22A4-4F64BA9C08C6}"/>
              </a:ext>
            </a:extLst>
          </p:cNvPr>
          <p:cNvSpPr txBox="1"/>
          <p:nvPr/>
        </p:nvSpPr>
        <p:spPr>
          <a:xfrm>
            <a:off x="-85888" y="3317632"/>
            <a:ext cx="3190481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Target Cell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Operate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as a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resistance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(1)</a:t>
            </a:r>
            <a:b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</a:b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or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an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open switch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(0)</a:t>
            </a:r>
          </a:p>
        </p:txBody>
      </p:sp>
      <p:sp>
        <p:nvSpPr>
          <p:cNvPr id="155" name="Left Brace 154">
            <a:extLst>
              <a:ext uri="{FF2B5EF4-FFF2-40B4-BE49-F238E27FC236}">
                <a16:creationId xmlns:a16="http://schemas.microsoft.com/office/drawing/2014/main" id="{33AA3690-BC45-5E74-93ED-ACE1BA77DB4C}"/>
              </a:ext>
            </a:extLst>
          </p:cNvPr>
          <p:cNvSpPr/>
          <p:nvPr/>
        </p:nvSpPr>
        <p:spPr>
          <a:xfrm>
            <a:off x="2634768" y="2887743"/>
            <a:ext cx="323170" cy="2917545"/>
          </a:xfrm>
          <a:prstGeom prst="leftBrace">
            <a:avLst>
              <a:gd name="adj1" fmla="val 52841"/>
              <a:gd name="adj2" fmla="val 31444"/>
            </a:avLst>
          </a:prstGeom>
          <a:ln w="19050">
            <a:solidFill>
              <a:srgbClr val="C80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6" name="그룹 835">
            <a:extLst>
              <a:ext uri="{FF2B5EF4-FFF2-40B4-BE49-F238E27FC236}">
                <a16:creationId xmlns:a16="http://schemas.microsoft.com/office/drawing/2014/main" id="{B63CB6F7-84D5-09AD-996F-9FBB94EEC874}"/>
              </a:ext>
            </a:extLst>
          </p:cNvPr>
          <p:cNvGrpSpPr/>
          <p:nvPr/>
        </p:nvGrpSpPr>
        <p:grpSpPr>
          <a:xfrm rot="16200000">
            <a:off x="4893346" y="3720630"/>
            <a:ext cx="564373" cy="268733"/>
            <a:chOff x="5890169" y="4312037"/>
            <a:chExt cx="1895988" cy="1103725"/>
          </a:xfrm>
        </p:grpSpPr>
        <p:grpSp>
          <p:nvGrpSpPr>
            <p:cNvPr id="157" name="그룹 822">
              <a:extLst>
                <a:ext uri="{FF2B5EF4-FFF2-40B4-BE49-F238E27FC236}">
                  <a16:creationId xmlns:a16="http://schemas.microsoft.com/office/drawing/2014/main" id="{57B5F6AF-9264-3133-9F75-3778674D3752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60" name="직선 연결선 771">
                <a:extLst>
                  <a:ext uri="{FF2B5EF4-FFF2-40B4-BE49-F238E27FC236}">
                    <a16:creationId xmlns:a16="http://schemas.microsoft.com/office/drawing/2014/main" id="{4786857B-F26A-2243-D22E-018997E1C8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직선 연결선 789">
                <a:extLst>
                  <a:ext uri="{FF2B5EF4-FFF2-40B4-BE49-F238E27FC236}">
                    <a16:creationId xmlns:a16="http://schemas.microsoft.com/office/drawing/2014/main" id="{904F2D5C-4791-75D2-5301-7F2E084D7F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직선 연결선 792">
                <a:extLst>
                  <a:ext uri="{FF2B5EF4-FFF2-40B4-BE49-F238E27FC236}">
                    <a16:creationId xmlns:a16="http://schemas.microsoft.com/office/drawing/2014/main" id="{AE7EC974-371B-1F86-D025-35CBE8CCD0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직선 연결선 807">
                <a:extLst>
                  <a:ext uri="{FF2B5EF4-FFF2-40B4-BE49-F238E27FC236}">
                    <a16:creationId xmlns:a16="http://schemas.microsoft.com/office/drawing/2014/main" id="{BC212E2C-7AEC-8978-9178-F81D43E17D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직선 연결선 810">
                <a:extLst>
                  <a:ext uri="{FF2B5EF4-FFF2-40B4-BE49-F238E27FC236}">
                    <a16:creationId xmlns:a16="http://schemas.microsoft.com/office/drawing/2014/main" id="{B2025A5D-D679-CF90-3DF1-69924ACC8C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직선 연결선 815">
                <a:extLst>
                  <a:ext uri="{FF2B5EF4-FFF2-40B4-BE49-F238E27FC236}">
                    <a16:creationId xmlns:a16="http://schemas.microsoft.com/office/drawing/2014/main" id="{2C5B9AF3-91BB-0A0F-AE8B-4F6C983289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직선 연결선 819">
                <a:extLst>
                  <a:ext uri="{FF2B5EF4-FFF2-40B4-BE49-F238E27FC236}">
                    <a16:creationId xmlns:a16="http://schemas.microsoft.com/office/drawing/2014/main" id="{97D2F2BC-7B2E-B435-002B-A2D0B23486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8" name="직선 연결선 826">
              <a:extLst>
                <a:ext uri="{FF2B5EF4-FFF2-40B4-BE49-F238E27FC236}">
                  <a16:creationId xmlns:a16="http://schemas.microsoft.com/office/drawing/2014/main" id="{B64CC501-4BA8-9496-C1E7-CBE4D285198B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직선 연결선 832">
              <a:extLst>
                <a:ext uri="{FF2B5EF4-FFF2-40B4-BE49-F238E27FC236}">
                  <a16:creationId xmlns:a16="http://schemas.microsoft.com/office/drawing/2014/main" id="{93AA5A4B-32FB-82AC-B658-0EC80949E7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그룹 835">
            <a:extLst>
              <a:ext uri="{FF2B5EF4-FFF2-40B4-BE49-F238E27FC236}">
                <a16:creationId xmlns:a16="http://schemas.microsoft.com/office/drawing/2014/main" id="{CBA410D2-F61C-1BB0-809E-3DFEF737C6F0}"/>
              </a:ext>
            </a:extLst>
          </p:cNvPr>
          <p:cNvGrpSpPr/>
          <p:nvPr/>
        </p:nvGrpSpPr>
        <p:grpSpPr>
          <a:xfrm rot="16200000">
            <a:off x="6006980" y="3060186"/>
            <a:ext cx="564373" cy="268733"/>
            <a:chOff x="5890169" y="4312037"/>
            <a:chExt cx="1895988" cy="1103725"/>
          </a:xfrm>
        </p:grpSpPr>
        <p:grpSp>
          <p:nvGrpSpPr>
            <p:cNvPr id="168" name="그룹 822">
              <a:extLst>
                <a:ext uri="{FF2B5EF4-FFF2-40B4-BE49-F238E27FC236}">
                  <a16:creationId xmlns:a16="http://schemas.microsoft.com/office/drawing/2014/main" id="{EE5C1BD7-D2B8-C593-5684-E33024672C2B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71" name="직선 연결선 771">
                <a:extLst>
                  <a:ext uri="{FF2B5EF4-FFF2-40B4-BE49-F238E27FC236}">
                    <a16:creationId xmlns:a16="http://schemas.microsoft.com/office/drawing/2014/main" id="{9D1BCDE7-1DD9-C412-BD72-F48E0165A9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직선 연결선 789">
                <a:extLst>
                  <a:ext uri="{FF2B5EF4-FFF2-40B4-BE49-F238E27FC236}">
                    <a16:creationId xmlns:a16="http://schemas.microsoft.com/office/drawing/2014/main" id="{B7D0D51C-51F8-09AC-FB9C-AF9BA63142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직선 연결선 792">
                <a:extLst>
                  <a:ext uri="{FF2B5EF4-FFF2-40B4-BE49-F238E27FC236}">
                    <a16:creationId xmlns:a16="http://schemas.microsoft.com/office/drawing/2014/main" id="{E9789E80-8914-CB8F-0F5A-B5B8A2B791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직선 연결선 807">
                <a:extLst>
                  <a:ext uri="{FF2B5EF4-FFF2-40B4-BE49-F238E27FC236}">
                    <a16:creationId xmlns:a16="http://schemas.microsoft.com/office/drawing/2014/main" id="{A3C24941-2F56-7235-691C-82F85C342B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직선 연결선 810">
                <a:extLst>
                  <a:ext uri="{FF2B5EF4-FFF2-40B4-BE49-F238E27FC236}">
                    <a16:creationId xmlns:a16="http://schemas.microsoft.com/office/drawing/2014/main" id="{811F6DE6-13F6-8A97-57C9-9D487156F7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직선 연결선 815">
                <a:extLst>
                  <a:ext uri="{FF2B5EF4-FFF2-40B4-BE49-F238E27FC236}">
                    <a16:creationId xmlns:a16="http://schemas.microsoft.com/office/drawing/2014/main" id="{094FE345-6948-4FCF-4EDB-64F5A4B36B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직선 연결선 819">
                <a:extLst>
                  <a:ext uri="{FF2B5EF4-FFF2-40B4-BE49-F238E27FC236}">
                    <a16:creationId xmlns:a16="http://schemas.microsoft.com/office/drawing/2014/main" id="{560425F4-11BA-7FE4-584E-ADDC4F93CD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직선 연결선 826">
              <a:extLst>
                <a:ext uri="{FF2B5EF4-FFF2-40B4-BE49-F238E27FC236}">
                  <a16:creationId xmlns:a16="http://schemas.microsoft.com/office/drawing/2014/main" id="{3F2D677A-3109-2CE2-2243-B98E6C00ADFA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연결선 832">
              <a:extLst>
                <a:ext uri="{FF2B5EF4-FFF2-40B4-BE49-F238E27FC236}">
                  <a16:creationId xmlns:a16="http://schemas.microsoft.com/office/drawing/2014/main" id="{CB38072E-5F48-9231-1213-695F698A09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그룹 835">
            <a:extLst>
              <a:ext uri="{FF2B5EF4-FFF2-40B4-BE49-F238E27FC236}">
                <a16:creationId xmlns:a16="http://schemas.microsoft.com/office/drawing/2014/main" id="{86A5B3C9-0EE9-2C01-407C-2AE2889687F5}"/>
              </a:ext>
            </a:extLst>
          </p:cNvPr>
          <p:cNvGrpSpPr/>
          <p:nvPr/>
        </p:nvGrpSpPr>
        <p:grpSpPr>
          <a:xfrm rot="16200000">
            <a:off x="7120494" y="3047310"/>
            <a:ext cx="564373" cy="268733"/>
            <a:chOff x="5890169" y="4312037"/>
            <a:chExt cx="1895988" cy="1103725"/>
          </a:xfrm>
        </p:grpSpPr>
        <p:grpSp>
          <p:nvGrpSpPr>
            <p:cNvPr id="179" name="그룹 822">
              <a:extLst>
                <a:ext uri="{FF2B5EF4-FFF2-40B4-BE49-F238E27FC236}">
                  <a16:creationId xmlns:a16="http://schemas.microsoft.com/office/drawing/2014/main" id="{1FFBE70D-3875-2509-A49E-D48E1213AFFA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82" name="직선 연결선 771">
                <a:extLst>
                  <a:ext uri="{FF2B5EF4-FFF2-40B4-BE49-F238E27FC236}">
                    <a16:creationId xmlns:a16="http://schemas.microsoft.com/office/drawing/2014/main" id="{77909EF5-2276-582E-037A-5F31B18C3F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직선 연결선 789">
                <a:extLst>
                  <a:ext uri="{FF2B5EF4-FFF2-40B4-BE49-F238E27FC236}">
                    <a16:creationId xmlns:a16="http://schemas.microsoft.com/office/drawing/2014/main" id="{83E4595D-3FEE-8433-87FB-529A7A7AAB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직선 연결선 792">
                <a:extLst>
                  <a:ext uri="{FF2B5EF4-FFF2-40B4-BE49-F238E27FC236}">
                    <a16:creationId xmlns:a16="http://schemas.microsoft.com/office/drawing/2014/main" id="{712B062D-F37A-3428-150D-CA38B04579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직선 연결선 807">
                <a:extLst>
                  <a:ext uri="{FF2B5EF4-FFF2-40B4-BE49-F238E27FC236}">
                    <a16:creationId xmlns:a16="http://schemas.microsoft.com/office/drawing/2014/main" id="{5852D7AA-95EE-CB62-C41F-2340BF71B4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직선 연결선 810">
                <a:extLst>
                  <a:ext uri="{FF2B5EF4-FFF2-40B4-BE49-F238E27FC236}">
                    <a16:creationId xmlns:a16="http://schemas.microsoft.com/office/drawing/2014/main" id="{36902E79-E858-773C-A571-DFEE41D9CA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직선 연결선 815">
                <a:extLst>
                  <a:ext uri="{FF2B5EF4-FFF2-40B4-BE49-F238E27FC236}">
                    <a16:creationId xmlns:a16="http://schemas.microsoft.com/office/drawing/2014/main" id="{8811803A-A435-0430-6E45-6640D4235A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직선 연결선 819">
                <a:extLst>
                  <a:ext uri="{FF2B5EF4-FFF2-40B4-BE49-F238E27FC236}">
                    <a16:creationId xmlns:a16="http://schemas.microsoft.com/office/drawing/2014/main" id="{51C62045-6984-D8C1-C3F6-9B55A8C158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0" name="직선 연결선 826">
              <a:extLst>
                <a:ext uri="{FF2B5EF4-FFF2-40B4-BE49-F238E27FC236}">
                  <a16:creationId xmlns:a16="http://schemas.microsoft.com/office/drawing/2014/main" id="{9C58DD7B-F716-7577-8D1D-AF378BD3E75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직선 연결선 832">
              <a:extLst>
                <a:ext uri="{FF2B5EF4-FFF2-40B4-BE49-F238E27FC236}">
                  <a16:creationId xmlns:a16="http://schemas.microsoft.com/office/drawing/2014/main" id="{95BD4133-B6F6-E84F-8347-AEB260DFF9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그룹 835">
            <a:extLst>
              <a:ext uri="{FF2B5EF4-FFF2-40B4-BE49-F238E27FC236}">
                <a16:creationId xmlns:a16="http://schemas.microsoft.com/office/drawing/2014/main" id="{78E25BF5-362F-8941-9132-C143583DC978}"/>
              </a:ext>
            </a:extLst>
          </p:cNvPr>
          <p:cNvGrpSpPr/>
          <p:nvPr/>
        </p:nvGrpSpPr>
        <p:grpSpPr>
          <a:xfrm rot="16200000">
            <a:off x="7120495" y="3714343"/>
            <a:ext cx="564373" cy="268733"/>
            <a:chOff x="5890169" y="4312037"/>
            <a:chExt cx="1895988" cy="1103725"/>
          </a:xfrm>
        </p:grpSpPr>
        <p:grpSp>
          <p:nvGrpSpPr>
            <p:cNvPr id="190" name="그룹 822">
              <a:extLst>
                <a:ext uri="{FF2B5EF4-FFF2-40B4-BE49-F238E27FC236}">
                  <a16:creationId xmlns:a16="http://schemas.microsoft.com/office/drawing/2014/main" id="{01316078-B488-C955-C836-BA0C050F0F38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193" name="직선 연결선 771">
                <a:extLst>
                  <a:ext uri="{FF2B5EF4-FFF2-40B4-BE49-F238E27FC236}">
                    <a16:creationId xmlns:a16="http://schemas.microsoft.com/office/drawing/2014/main" id="{974BBEA6-2817-DC08-FA2E-9B3F6DF44C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직선 연결선 789">
                <a:extLst>
                  <a:ext uri="{FF2B5EF4-FFF2-40B4-BE49-F238E27FC236}">
                    <a16:creationId xmlns:a16="http://schemas.microsoft.com/office/drawing/2014/main" id="{FE87092F-0F16-4009-B389-DAB064B09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직선 연결선 792">
                <a:extLst>
                  <a:ext uri="{FF2B5EF4-FFF2-40B4-BE49-F238E27FC236}">
                    <a16:creationId xmlns:a16="http://schemas.microsoft.com/office/drawing/2014/main" id="{DF3DA6CB-9B87-BFC4-09C8-9670F5AF7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직선 연결선 807">
                <a:extLst>
                  <a:ext uri="{FF2B5EF4-FFF2-40B4-BE49-F238E27FC236}">
                    <a16:creationId xmlns:a16="http://schemas.microsoft.com/office/drawing/2014/main" id="{E7117FFE-2B88-6213-C998-99AA5F868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직선 연결선 810">
                <a:extLst>
                  <a:ext uri="{FF2B5EF4-FFF2-40B4-BE49-F238E27FC236}">
                    <a16:creationId xmlns:a16="http://schemas.microsoft.com/office/drawing/2014/main" id="{BE1F6235-35DD-B0DA-7BC7-395D15EE02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직선 연결선 815">
                <a:extLst>
                  <a:ext uri="{FF2B5EF4-FFF2-40B4-BE49-F238E27FC236}">
                    <a16:creationId xmlns:a16="http://schemas.microsoft.com/office/drawing/2014/main" id="{A16A3A3D-FA01-78BF-6BC7-BFBCC2D316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직선 연결선 819">
                <a:extLst>
                  <a:ext uri="{FF2B5EF4-FFF2-40B4-BE49-F238E27FC236}">
                    <a16:creationId xmlns:a16="http://schemas.microsoft.com/office/drawing/2014/main" id="{5CEF3E41-E07B-7FEF-FFDD-0E8F753542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1" name="직선 연결선 826">
              <a:extLst>
                <a:ext uri="{FF2B5EF4-FFF2-40B4-BE49-F238E27FC236}">
                  <a16:creationId xmlns:a16="http://schemas.microsoft.com/office/drawing/2014/main" id="{E60640E5-F34A-30DB-09B5-34873CC316EF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직선 연결선 832">
              <a:extLst>
                <a:ext uri="{FF2B5EF4-FFF2-40B4-BE49-F238E27FC236}">
                  <a16:creationId xmlns:a16="http://schemas.microsoft.com/office/drawing/2014/main" id="{B6F2D151-119C-0B2C-9B1D-5125A5D0FD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그룹 761">
            <a:extLst>
              <a:ext uri="{FF2B5EF4-FFF2-40B4-BE49-F238E27FC236}">
                <a16:creationId xmlns:a16="http://schemas.microsoft.com/office/drawing/2014/main" id="{18D770F5-D757-3D9C-C214-20A9E4A8EE8A}"/>
              </a:ext>
            </a:extLst>
          </p:cNvPr>
          <p:cNvGrpSpPr/>
          <p:nvPr/>
        </p:nvGrpSpPr>
        <p:grpSpPr>
          <a:xfrm rot="5400000">
            <a:off x="3769659" y="3135148"/>
            <a:ext cx="598569" cy="124310"/>
            <a:chOff x="5608137" y="3394157"/>
            <a:chExt cx="338599" cy="70817"/>
          </a:xfrm>
        </p:grpSpPr>
        <p:grpSp>
          <p:nvGrpSpPr>
            <p:cNvPr id="201" name="그룹 753">
              <a:extLst>
                <a:ext uri="{FF2B5EF4-FFF2-40B4-BE49-F238E27FC236}">
                  <a16:creationId xmlns:a16="http://schemas.microsoft.com/office/drawing/2014/main" id="{90A2B2DB-1E4C-7977-4597-0D7299C11030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04" name="타원 750">
                <a:extLst>
                  <a:ext uri="{FF2B5EF4-FFF2-40B4-BE49-F238E27FC236}">
                    <a16:creationId xmlns:a16="http://schemas.microsoft.com/office/drawing/2014/main" id="{BC5C5548-95B8-3DAC-8AA5-D0E9428FDBF7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05" name="타원 751">
                <a:extLst>
                  <a:ext uri="{FF2B5EF4-FFF2-40B4-BE49-F238E27FC236}">
                    <a16:creationId xmlns:a16="http://schemas.microsoft.com/office/drawing/2014/main" id="{B33E984F-BB1E-DF1A-18D4-EE14097E1D3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06" name="직선 연결선 752">
                <a:extLst>
                  <a:ext uri="{FF2B5EF4-FFF2-40B4-BE49-F238E27FC236}">
                    <a16:creationId xmlns:a16="http://schemas.microsoft.com/office/drawing/2014/main" id="{ADB9E827-D2B6-181F-BB06-BA8A6A42AA01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2" name="직선 연결선 754">
              <a:extLst>
                <a:ext uri="{FF2B5EF4-FFF2-40B4-BE49-F238E27FC236}">
                  <a16:creationId xmlns:a16="http://schemas.microsoft.com/office/drawing/2014/main" id="{EE5475B1-7F34-769D-6446-B12C5E2930C2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직선 연결선 756">
              <a:extLst>
                <a:ext uri="{FF2B5EF4-FFF2-40B4-BE49-F238E27FC236}">
                  <a16:creationId xmlns:a16="http://schemas.microsoft.com/office/drawing/2014/main" id="{379BC714-F0D0-F5B7-14DC-C65EA439A9DC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그룹 761">
            <a:extLst>
              <a:ext uri="{FF2B5EF4-FFF2-40B4-BE49-F238E27FC236}">
                <a16:creationId xmlns:a16="http://schemas.microsoft.com/office/drawing/2014/main" id="{A6D867BF-D978-2699-BE35-22DF40034E85}"/>
              </a:ext>
            </a:extLst>
          </p:cNvPr>
          <p:cNvGrpSpPr/>
          <p:nvPr/>
        </p:nvGrpSpPr>
        <p:grpSpPr>
          <a:xfrm rot="5400000">
            <a:off x="4883794" y="3135149"/>
            <a:ext cx="598569" cy="124310"/>
            <a:chOff x="5608137" y="3394157"/>
            <a:chExt cx="338599" cy="70817"/>
          </a:xfrm>
        </p:grpSpPr>
        <p:grpSp>
          <p:nvGrpSpPr>
            <p:cNvPr id="208" name="그룹 753">
              <a:extLst>
                <a:ext uri="{FF2B5EF4-FFF2-40B4-BE49-F238E27FC236}">
                  <a16:creationId xmlns:a16="http://schemas.microsoft.com/office/drawing/2014/main" id="{57A3CD82-0C8A-3D0E-42CF-529911786D09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11" name="타원 750">
                <a:extLst>
                  <a:ext uri="{FF2B5EF4-FFF2-40B4-BE49-F238E27FC236}">
                    <a16:creationId xmlns:a16="http://schemas.microsoft.com/office/drawing/2014/main" id="{48D4A186-6BF1-FE23-69AE-264C8999FC8B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2" name="타원 751">
                <a:extLst>
                  <a:ext uri="{FF2B5EF4-FFF2-40B4-BE49-F238E27FC236}">
                    <a16:creationId xmlns:a16="http://schemas.microsoft.com/office/drawing/2014/main" id="{2291DAB4-615E-E255-86FD-EB7F0FBD506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13" name="직선 연결선 752">
                <a:extLst>
                  <a:ext uri="{FF2B5EF4-FFF2-40B4-BE49-F238E27FC236}">
                    <a16:creationId xmlns:a16="http://schemas.microsoft.com/office/drawing/2014/main" id="{E8C20479-5D80-FE09-50D8-E7B5BC399053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직선 연결선 754">
              <a:extLst>
                <a:ext uri="{FF2B5EF4-FFF2-40B4-BE49-F238E27FC236}">
                  <a16:creationId xmlns:a16="http://schemas.microsoft.com/office/drawing/2014/main" id="{792501B7-9EF0-51B9-5105-302643805347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직선 연결선 756">
              <a:extLst>
                <a:ext uri="{FF2B5EF4-FFF2-40B4-BE49-F238E27FC236}">
                  <a16:creationId xmlns:a16="http://schemas.microsoft.com/office/drawing/2014/main" id="{8B0F049A-F74E-D1AE-6075-C05EED7521E6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그룹 761">
            <a:extLst>
              <a:ext uri="{FF2B5EF4-FFF2-40B4-BE49-F238E27FC236}">
                <a16:creationId xmlns:a16="http://schemas.microsoft.com/office/drawing/2014/main" id="{258CE8CF-F56F-B238-5183-C18645980375}"/>
              </a:ext>
            </a:extLst>
          </p:cNvPr>
          <p:cNvGrpSpPr/>
          <p:nvPr/>
        </p:nvGrpSpPr>
        <p:grpSpPr>
          <a:xfrm rot="5400000">
            <a:off x="3768991" y="3807190"/>
            <a:ext cx="598569" cy="124310"/>
            <a:chOff x="5608137" y="3394157"/>
            <a:chExt cx="338599" cy="70817"/>
          </a:xfrm>
        </p:grpSpPr>
        <p:grpSp>
          <p:nvGrpSpPr>
            <p:cNvPr id="215" name="그룹 753">
              <a:extLst>
                <a:ext uri="{FF2B5EF4-FFF2-40B4-BE49-F238E27FC236}">
                  <a16:creationId xmlns:a16="http://schemas.microsoft.com/office/drawing/2014/main" id="{D9516219-F387-1265-1334-04E4FC156071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18" name="타원 750">
                <a:extLst>
                  <a:ext uri="{FF2B5EF4-FFF2-40B4-BE49-F238E27FC236}">
                    <a16:creationId xmlns:a16="http://schemas.microsoft.com/office/drawing/2014/main" id="{C8A5AB2F-6E06-EE38-99DD-42B051A9828A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9" name="타원 751">
                <a:extLst>
                  <a:ext uri="{FF2B5EF4-FFF2-40B4-BE49-F238E27FC236}">
                    <a16:creationId xmlns:a16="http://schemas.microsoft.com/office/drawing/2014/main" id="{44CF0E02-1351-84B1-6D85-0A0C62F8364C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20" name="직선 연결선 752">
                <a:extLst>
                  <a:ext uri="{FF2B5EF4-FFF2-40B4-BE49-F238E27FC236}">
                    <a16:creationId xmlns:a16="http://schemas.microsoft.com/office/drawing/2014/main" id="{96DC48BE-6EF1-67B3-9DB1-9D82DCA7BCE3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직선 연결선 754">
              <a:extLst>
                <a:ext uri="{FF2B5EF4-FFF2-40B4-BE49-F238E27FC236}">
                  <a16:creationId xmlns:a16="http://schemas.microsoft.com/office/drawing/2014/main" id="{F0DC33C5-6F50-4302-0E25-C43A22B21AF5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직선 연결선 756">
              <a:extLst>
                <a:ext uri="{FF2B5EF4-FFF2-40B4-BE49-F238E27FC236}">
                  <a16:creationId xmlns:a16="http://schemas.microsoft.com/office/drawing/2014/main" id="{AD8D3342-D7B2-CFB3-1C1A-997878F4A1C9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그룹 761">
            <a:extLst>
              <a:ext uri="{FF2B5EF4-FFF2-40B4-BE49-F238E27FC236}">
                <a16:creationId xmlns:a16="http://schemas.microsoft.com/office/drawing/2014/main" id="{5203FB5B-A04D-5867-ABDE-7CD88036E35F}"/>
              </a:ext>
            </a:extLst>
          </p:cNvPr>
          <p:cNvGrpSpPr/>
          <p:nvPr/>
        </p:nvGrpSpPr>
        <p:grpSpPr>
          <a:xfrm rot="5400000">
            <a:off x="5999216" y="3807191"/>
            <a:ext cx="598569" cy="124310"/>
            <a:chOff x="5608137" y="3394157"/>
            <a:chExt cx="338599" cy="70817"/>
          </a:xfrm>
        </p:grpSpPr>
        <p:grpSp>
          <p:nvGrpSpPr>
            <p:cNvPr id="222" name="그룹 753">
              <a:extLst>
                <a:ext uri="{FF2B5EF4-FFF2-40B4-BE49-F238E27FC236}">
                  <a16:creationId xmlns:a16="http://schemas.microsoft.com/office/drawing/2014/main" id="{678EF10A-4C41-D593-C7AA-03D32A6EC9CD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25" name="타원 750">
                <a:extLst>
                  <a:ext uri="{FF2B5EF4-FFF2-40B4-BE49-F238E27FC236}">
                    <a16:creationId xmlns:a16="http://schemas.microsoft.com/office/drawing/2014/main" id="{2794C0AD-3AD6-2925-BF49-E74A254CEE01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26" name="타원 751">
                <a:extLst>
                  <a:ext uri="{FF2B5EF4-FFF2-40B4-BE49-F238E27FC236}">
                    <a16:creationId xmlns:a16="http://schemas.microsoft.com/office/drawing/2014/main" id="{30BC8BF7-C9FE-049C-910A-D79D8E60B48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27" name="직선 연결선 752">
                <a:extLst>
                  <a:ext uri="{FF2B5EF4-FFF2-40B4-BE49-F238E27FC236}">
                    <a16:creationId xmlns:a16="http://schemas.microsoft.com/office/drawing/2014/main" id="{1266C351-FE41-1815-DA5A-023943B34B3B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3" name="직선 연결선 754">
              <a:extLst>
                <a:ext uri="{FF2B5EF4-FFF2-40B4-BE49-F238E27FC236}">
                  <a16:creationId xmlns:a16="http://schemas.microsoft.com/office/drawing/2014/main" id="{918C21DC-5ADB-DB4F-CB46-319EE0F297B0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직선 연결선 756">
              <a:extLst>
                <a:ext uri="{FF2B5EF4-FFF2-40B4-BE49-F238E27FC236}">
                  <a16:creationId xmlns:a16="http://schemas.microsoft.com/office/drawing/2014/main" id="{00B632ED-FD30-239F-271F-21BD7E4DEA5E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U-turn Arrow 228">
            <a:extLst>
              <a:ext uri="{FF2B5EF4-FFF2-40B4-BE49-F238E27FC236}">
                <a16:creationId xmlns:a16="http://schemas.microsoft.com/office/drawing/2014/main" id="{1657667F-B785-7EF9-B90A-07E534278E54}"/>
              </a:ext>
            </a:extLst>
          </p:cNvPr>
          <p:cNvSpPr/>
          <p:nvPr/>
        </p:nvSpPr>
        <p:spPr>
          <a:xfrm flipH="1">
            <a:off x="423246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U-turn Arrow 229">
            <a:extLst>
              <a:ext uri="{FF2B5EF4-FFF2-40B4-BE49-F238E27FC236}">
                <a16:creationId xmlns:a16="http://schemas.microsoft.com/office/drawing/2014/main" id="{FF1A4E91-B79D-5246-2829-B6A4B0712AFF}"/>
              </a:ext>
            </a:extLst>
          </p:cNvPr>
          <p:cNvSpPr/>
          <p:nvPr/>
        </p:nvSpPr>
        <p:spPr>
          <a:xfrm flipH="1">
            <a:off x="534055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U-turn Arrow 230">
            <a:extLst>
              <a:ext uri="{FF2B5EF4-FFF2-40B4-BE49-F238E27FC236}">
                <a16:creationId xmlns:a16="http://schemas.microsoft.com/office/drawing/2014/main" id="{4F0A2D90-7844-785B-D551-2CE514DD129F}"/>
              </a:ext>
            </a:extLst>
          </p:cNvPr>
          <p:cNvSpPr/>
          <p:nvPr/>
        </p:nvSpPr>
        <p:spPr>
          <a:xfrm flipH="1">
            <a:off x="6462841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318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U-turn Arrow 231">
            <a:extLst>
              <a:ext uri="{FF2B5EF4-FFF2-40B4-BE49-F238E27FC236}">
                <a16:creationId xmlns:a16="http://schemas.microsoft.com/office/drawing/2014/main" id="{44602A49-C235-2C99-5DF5-64CC400080C6}"/>
              </a:ext>
            </a:extLst>
          </p:cNvPr>
          <p:cNvSpPr/>
          <p:nvPr/>
        </p:nvSpPr>
        <p:spPr>
          <a:xfrm flipH="1">
            <a:off x="7585002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94498AE8-BA94-395A-67B6-72EC683DA133}"/>
              </a:ext>
            </a:extLst>
          </p:cNvPr>
          <p:cNvSpPr txBox="1"/>
          <p:nvPr/>
        </p:nvSpPr>
        <p:spPr>
          <a:xfrm>
            <a:off x="4520830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F6F62E51-B39D-E8A3-9001-75F45E31FA43}"/>
              </a:ext>
            </a:extLst>
          </p:cNvPr>
          <p:cNvSpPr txBox="1"/>
          <p:nvPr/>
        </p:nvSpPr>
        <p:spPr>
          <a:xfrm>
            <a:off x="5634344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71B98305-506B-B480-351F-A8A1C4FC1A42}"/>
              </a:ext>
            </a:extLst>
          </p:cNvPr>
          <p:cNvSpPr txBox="1"/>
          <p:nvPr/>
        </p:nvSpPr>
        <p:spPr>
          <a:xfrm>
            <a:off x="6747858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4B06029E-A4E0-F713-BC91-E6B68412676F}"/>
              </a:ext>
            </a:extLst>
          </p:cNvPr>
          <p:cNvSpPr txBox="1"/>
          <p:nvPr/>
        </p:nvSpPr>
        <p:spPr>
          <a:xfrm>
            <a:off x="7861372" y="6038364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255C2659-1AEA-8A62-13B4-D9C81B1CA1FF}"/>
              </a:ext>
            </a:extLst>
          </p:cNvPr>
          <p:cNvSpPr txBox="1"/>
          <p:nvPr/>
        </p:nvSpPr>
        <p:spPr>
          <a:xfrm>
            <a:off x="3646974" y="6038364"/>
            <a:ext cx="104738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Result: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91" name="그룹 761">
            <a:extLst>
              <a:ext uri="{FF2B5EF4-FFF2-40B4-BE49-F238E27FC236}">
                <a16:creationId xmlns:a16="http://schemas.microsoft.com/office/drawing/2014/main" id="{FE4F6BF3-811F-A927-1E95-DEA2A82C46C4}"/>
              </a:ext>
            </a:extLst>
          </p:cNvPr>
          <p:cNvGrpSpPr/>
          <p:nvPr/>
        </p:nvGrpSpPr>
        <p:grpSpPr>
          <a:xfrm rot="5400000">
            <a:off x="3768991" y="5138845"/>
            <a:ext cx="598569" cy="124310"/>
            <a:chOff x="5608137" y="3394157"/>
            <a:chExt cx="338599" cy="70817"/>
          </a:xfrm>
        </p:grpSpPr>
        <p:grpSp>
          <p:nvGrpSpPr>
            <p:cNvPr id="242" name="그룹 753">
              <a:extLst>
                <a:ext uri="{FF2B5EF4-FFF2-40B4-BE49-F238E27FC236}">
                  <a16:creationId xmlns:a16="http://schemas.microsoft.com/office/drawing/2014/main" id="{A53118A7-3944-3CD4-F7C5-C0F04BDC619C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45" name="타원 750">
                <a:extLst>
                  <a:ext uri="{FF2B5EF4-FFF2-40B4-BE49-F238E27FC236}">
                    <a16:creationId xmlns:a16="http://schemas.microsoft.com/office/drawing/2014/main" id="{18D2DDE8-3251-0C54-D329-5AF5C69E8659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46" name="타원 751">
                <a:extLst>
                  <a:ext uri="{FF2B5EF4-FFF2-40B4-BE49-F238E27FC236}">
                    <a16:creationId xmlns:a16="http://schemas.microsoft.com/office/drawing/2014/main" id="{A6C463E7-C23D-0E88-E2BF-5D72486375F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47" name="직선 연결선 752">
                <a:extLst>
                  <a:ext uri="{FF2B5EF4-FFF2-40B4-BE49-F238E27FC236}">
                    <a16:creationId xmlns:a16="http://schemas.microsoft.com/office/drawing/2014/main" id="{D3D5AD90-3B7A-BC71-96A0-97D6397E2642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3" name="직선 연결선 754">
              <a:extLst>
                <a:ext uri="{FF2B5EF4-FFF2-40B4-BE49-F238E27FC236}">
                  <a16:creationId xmlns:a16="http://schemas.microsoft.com/office/drawing/2014/main" id="{BF44AA50-BD10-2E6F-A33B-2E328FBF3C4A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직선 연결선 756">
              <a:extLst>
                <a:ext uri="{FF2B5EF4-FFF2-40B4-BE49-F238E27FC236}">
                  <a16:creationId xmlns:a16="http://schemas.microsoft.com/office/drawing/2014/main" id="{9043E919-4F2D-6654-D978-1A74E58B0C1F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그룹 761">
            <a:extLst>
              <a:ext uri="{FF2B5EF4-FFF2-40B4-BE49-F238E27FC236}">
                <a16:creationId xmlns:a16="http://schemas.microsoft.com/office/drawing/2014/main" id="{74D9E10D-7284-C150-9764-8ACBDD3D1D72}"/>
              </a:ext>
            </a:extLst>
          </p:cNvPr>
          <p:cNvGrpSpPr/>
          <p:nvPr/>
        </p:nvGrpSpPr>
        <p:grpSpPr>
          <a:xfrm rot="5400000">
            <a:off x="4883794" y="4465349"/>
            <a:ext cx="598569" cy="124310"/>
            <a:chOff x="5608137" y="3394157"/>
            <a:chExt cx="338599" cy="70817"/>
          </a:xfrm>
        </p:grpSpPr>
        <p:grpSp>
          <p:nvGrpSpPr>
            <p:cNvPr id="249" name="그룹 753">
              <a:extLst>
                <a:ext uri="{FF2B5EF4-FFF2-40B4-BE49-F238E27FC236}">
                  <a16:creationId xmlns:a16="http://schemas.microsoft.com/office/drawing/2014/main" id="{991E18B8-1F15-25C3-F11E-39CB4FD43D8A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52" name="타원 750">
                <a:extLst>
                  <a:ext uri="{FF2B5EF4-FFF2-40B4-BE49-F238E27FC236}">
                    <a16:creationId xmlns:a16="http://schemas.microsoft.com/office/drawing/2014/main" id="{031023EB-FE9C-08A3-03B6-A34D0AC16B90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53" name="타원 751">
                <a:extLst>
                  <a:ext uri="{FF2B5EF4-FFF2-40B4-BE49-F238E27FC236}">
                    <a16:creationId xmlns:a16="http://schemas.microsoft.com/office/drawing/2014/main" id="{5B1F2433-3B01-4A51-591F-3839591F6BF3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54" name="직선 연결선 752">
                <a:extLst>
                  <a:ext uri="{FF2B5EF4-FFF2-40B4-BE49-F238E27FC236}">
                    <a16:creationId xmlns:a16="http://schemas.microsoft.com/office/drawing/2014/main" id="{FD73BCEC-5701-9F30-2279-859743390E30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0" name="직선 연결선 754">
              <a:extLst>
                <a:ext uri="{FF2B5EF4-FFF2-40B4-BE49-F238E27FC236}">
                  <a16:creationId xmlns:a16="http://schemas.microsoft.com/office/drawing/2014/main" id="{A1421D16-52F2-39F4-591C-929BAF9177AC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직선 연결선 756">
              <a:extLst>
                <a:ext uri="{FF2B5EF4-FFF2-40B4-BE49-F238E27FC236}">
                  <a16:creationId xmlns:a16="http://schemas.microsoft.com/office/drawing/2014/main" id="{F93D405C-5825-F715-FC3B-12A1884E187C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그룹 761">
            <a:extLst>
              <a:ext uri="{FF2B5EF4-FFF2-40B4-BE49-F238E27FC236}">
                <a16:creationId xmlns:a16="http://schemas.microsoft.com/office/drawing/2014/main" id="{0D3D32C1-C0F3-8B5D-7368-0496E7610288}"/>
              </a:ext>
            </a:extLst>
          </p:cNvPr>
          <p:cNvGrpSpPr/>
          <p:nvPr/>
        </p:nvGrpSpPr>
        <p:grpSpPr>
          <a:xfrm rot="5400000">
            <a:off x="4883794" y="5130603"/>
            <a:ext cx="598569" cy="124310"/>
            <a:chOff x="5608137" y="3394157"/>
            <a:chExt cx="338599" cy="70817"/>
          </a:xfrm>
        </p:grpSpPr>
        <p:grpSp>
          <p:nvGrpSpPr>
            <p:cNvPr id="256" name="그룹 753">
              <a:extLst>
                <a:ext uri="{FF2B5EF4-FFF2-40B4-BE49-F238E27FC236}">
                  <a16:creationId xmlns:a16="http://schemas.microsoft.com/office/drawing/2014/main" id="{C9527C58-D692-91C7-6878-6A5A5E4E9B6E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59" name="타원 750">
                <a:extLst>
                  <a:ext uri="{FF2B5EF4-FFF2-40B4-BE49-F238E27FC236}">
                    <a16:creationId xmlns:a16="http://schemas.microsoft.com/office/drawing/2014/main" id="{08EE84D8-3CFD-B7F8-61AF-C7E943B5EEFD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0" name="타원 751">
                <a:extLst>
                  <a:ext uri="{FF2B5EF4-FFF2-40B4-BE49-F238E27FC236}">
                    <a16:creationId xmlns:a16="http://schemas.microsoft.com/office/drawing/2014/main" id="{24F6DF9C-C519-79C3-6A39-2BEBAEF06CAE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61" name="직선 연결선 752">
                <a:extLst>
                  <a:ext uri="{FF2B5EF4-FFF2-40B4-BE49-F238E27FC236}">
                    <a16:creationId xmlns:a16="http://schemas.microsoft.com/office/drawing/2014/main" id="{41C008E3-EAFE-E489-4A86-A311DE55C66C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7" name="직선 연결선 754">
              <a:extLst>
                <a:ext uri="{FF2B5EF4-FFF2-40B4-BE49-F238E27FC236}">
                  <a16:creationId xmlns:a16="http://schemas.microsoft.com/office/drawing/2014/main" id="{A0959AEE-3C7E-2E8D-5860-3859CE2CC8E1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직선 연결선 756">
              <a:extLst>
                <a:ext uri="{FF2B5EF4-FFF2-40B4-BE49-F238E27FC236}">
                  <a16:creationId xmlns:a16="http://schemas.microsoft.com/office/drawing/2014/main" id="{EB05D0DE-2665-DF56-9E87-E7A18BDF2F2E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1151250-6EEB-3ADE-F1D9-73E4650F5047}"/>
              </a:ext>
            </a:extLst>
          </p:cNvPr>
          <p:cNvSpPr/>
          <p:nvPr/>
        </p:nvSpPr>
        <p:spPr>
          <a:xfrm>
            <a:off x="114347" y="984337"/>
            <a:ext cx="8945689" cy="551657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412D94AD-4315-69E5-23F1-AF29DE58C32A}"/>
              </a:ext>
            </a:extLst>
          </p:cNvPr>
          <p:cNvSpPr/>
          <p:nvPr/>
        </p:nvSpPr>
        <p:spPr bwMode="auto">
          <a:xfrm>
            <a:off x="305279" y="3164550"/>
            <a:ext cx="6557583" cy="980015"/>
          </a:xfrm>
          <a:prstGeom prst="wedgeRoundRectCallout">
            <a:avLst>
              <a:gd name="adj1" fmla="val 54483"/>
              <a:gd name="adj2" fmla="val -49911"/>
              <a:gd name="adj3" fmla="val 16667"/>
            </a:avLst>
          </a:prstGeom>
          <a:solidFill>
            <a:srgbClr val="FBF7F5"/>
          </a:solidFill>
          <a:ln w="19050" cap="flat" cmpd="sng" algn="ctr">
            <a:solidFill>
              <a:srgbClr val="6765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bitline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</a:rPr>
              <a:t> reads as ‘1’ only when all the target cells store ‘1’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 Equivalent to the bitwise AND of all the target cells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80060"/>
              </a:solidFill>
              <a:effectLst/>
              <a:uLnTx/>
              <a:uFillTx/>
              <a:latin typeface="Avenir Next" panose="020B0503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EDB84A-73E0-CCF4-16A2-DCF76D21D6C2}"/>
              </a:ext>
            </a:extLst>
          </p:cNvPr>
          <p:cNvSpPr/>
          <p:nvPr/>
        </p:nvSpPr>
        <p:spPr>
          <a:xfrm>
            <a:off x="149703" y="2888361"/>
            <a:ext cx="8826170" cy="1637826"/>
          </a:xfrm>
          <a:prstGeom prst="rect">
            <a:avLst/>
          </a:prstGeom>
          <a:solidFill>
            <a:srgbClr val="FBF7F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Flash-Cosmos (Intra-Block MWS)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enables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bitwise 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multiple pages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 the same block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via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single sensing operation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8535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Ins="0"/>
          <a:lstStyle/>
          <a:p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Inter-Block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in different blocks</a:t>
            </a:r>
            <a:endParaRPr lang="en-IN" dirty="0">
              <a:solidFill>
                <a:schemeClr val="accent1"/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Bitwise OR</a:t>
            </a:r>
            <a:r>
              <a:rPr lang="en-CH" dirty="0">
                <a:ea typeface="Cambria" panose="02040503050406030204" pitchFamily="18" charset="0"/>
              </a:rPr>
              <a:t> 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C31E7358-9A52-90D6-B59B-1FFFCC15D269}"/>
              </a:ext>
            </a:extLst>
          </p:cNvPr>
          <p:cNvSpPr/>
          <p:nvPr/>
        </p:nvSpPr>
        <p:spPr>
          <a:xfrm>
            <a:off x="3601538" y="3882702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657F400-371E-5409-CC86-6FC3A1E88181}"/>
              </a:ext>
            </a:extLst>
          </p:cNvPr>
          <p:cNvGrpSpPr/>
          <p:nvPr/>
        </p:nvGrpSpPr>
        <p:grpSpPr>
          <a:xfrm>
            <a:off x="4640972" y="2450831"/>
            <a:ext cx="3350590" cy="3572296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3892C96-3420-FC41-AC8C-83B854C98E3B}"/>
              </a:ext>
            </a:extLst>
          </p:cNvPr>
          <p:cNvGrpSpPr/>
          <p:nvPr/>
        </p:nvGrpSpPr>
        <p:grpSpPr>
          <a:xfrm>
            <a:off x="4051865" y="2665067"/>
            <a:ext cx="3939696" cy="891472"/>
            <a:chOff x="4051865" y="2665067"/>
            <a:chExt cx="3939696" cy="891472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4826338-1836-E9D3-34FB-562D0F2D1798}"/>
                </a:ext>
              </a:extLst>
            </p:cNvPr>
            <p:cNvGrpSpPr/>
            <p:nvPr/>
          </p:nvGrpSpPr>
          <p:grpSpPr>
            <a:xfrm>
              <a:off x="4062140" y="2665067"/>
              <a:ext cx="3340542" cy="891472"/>
              <a:chOff x="1860807" y="2641375"/>
              <a:chExt cx="3340542" cy="360138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724D90A-0311-AEA2-1170-457439DAD5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807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AB35EC1-7B4A-6D79-0B81-642967EA2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4321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D777A01-4123-7FB2-8115-CE4ACED06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7835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FB8FA4F-1E88-07F2-27EF-7581CB101D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49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7D44F0C-55EE-A889-FC24-4F5131802FC5}"/>
                </a:ext>
              </a:extLst>
            </p:cNvPr>
            <p:cNvCxnSpPr/>
            <p:nvPr/>
          </p:nvCxnSpPr>
          <p:spPr>
            <a:xfrm>
              <a:off x="4051865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A6211B1-3B9B-7D4D-BA8E-658D0E677C1F}"/>
                </a:ext>
              </a:extLst>
            </p:cNvPr>
            <p:cNvCxnSpPr/>
            <p:nvPr/>
          </p:nvCxnSpPr>
          <p:spPr>
            <a:xfrm>
              <a:off x="5165379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384D35D-8642-38DF-AE7D-B0EB0133E909}"/>
                </a:ext>
              </a:extLst>
            </p:cNvPr>
            <p:cNvCxnSpPr/>
            <p:nvPr/>
          </p:nvCxnSpPr>
          <p:spPr>
            <a:xfrm>
              <a:off x="6278893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8F37F31-5E47-88B9-E41D-C837F83299FC}"/>
                </a:ext>
              </a:extLst>
            </p:cNvPr>
            <p:cNvCxnSpPr/>
            <p:nvPr/>
          </p:nvCxnSpPr>
          <p:spPr>
            <a:xfrm>
              <a:off x="7392407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4D0EED-F7AE-3399-A35F-5DD2E5791B55}"/>
              </a:ext>
            </a:extLst>
          </p:cNvPr>
          <p:cNvGrpSpPr/>
          <p:nvPr/>
        </p:nvGrpSpPr>
        <p:grpSpPr>
          <a:xfrm>
            <a:off x="3382115" y="3058678"/>
            <a:ext cx="5014215" cy="2"/>
            <a:chOff x="1231585" y="2671909"/>
            <a:chExt cx="6166530" cy="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48B26F0-2159-FDD5-0EA3-2B0DA8F74560}"/>
                </a:ext>
              </a:extLst>
            </p:cNvPr>
            <p:cNvCxnSpPr>
              <a:cxnSpLocks/>
            </p:cNvCxnSpPr>
            <p:nvPr/>
          </p:nvCxnSpPr>
          <p:spPr>
            <a:xfrm>
              <a:off x="1602803" y="2671909"/>
              <a:ext cx="5795312" cy="0"/>
            </a:xfrm>
            <a:prstGeom prst="line">
              <a:avLst/>
            </a:prstGeom>
            <a:ln w="1016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B8B2E45-E111-E123-066A-8979B261CDA9}"/>
                </a:ext>
              </a:extLst>
            </p:cNvPr>
            <p:cNvCxnSpPr>
              <a:cxnSpLocks/>
            </p:cNvCxnSpPr>
            <p:nvPr/>
          </p:nvCxnSpPr>
          <p:spPr>
            <a:xfrm>
              <a:off x="1231585" y="2671911"/>
              <a:ext cx="616653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779630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779630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83076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1741317" y="2904791"/>
            <a:ext cx="16621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x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in 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4B9B2D4-ABEB-5C2D-C5A7-1AF73E46B3E5}"/>
              </a:ext>
            </a:extLst>
          </p:cNvPr>
          <p:cNvGrpSpPr/>
          <p:nvPr/>
        </p:nvGrpSpPr>
        <p:grpSpPr>
          <a:xfrm>
            <a:off x="4051865" y="3963243"/>
            <a:ext cx="3939696" cy="891472"/>
            <a:chOff x="4051865" y="2665067"/>
            <a:chExt cx="3939696" cy="89147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AF7E077-839B-1724-3C21-3D39E2D0647B}"/>
                </a:ext>
              </a:extLst>
            </p:cNvPr>
            <p:cNvGrpSpPr/>
            <p:nvPr/>
          </p:nvGrpSpPr>
          <p:grpSpPr>
            <a:xfrm>
              <a:off x="4062140" y="2665067"/>
              <a:ext cx="3340542" cy="891472"/>
              <a:chOff x="1860807" y="2641375"/>
              <a:chExt cx="3340542" cy="3601380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67EC11CB-AA70-A5BD-AACB-2D3E2704B9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807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0743F075-715B-D82B-82F4-168D190DD1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4321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89A41AF5-64EE-26C7-285B-8317752243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7835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1542741D-0874-7B04-8DCD-C192E5EFDF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49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551AE13-33BA-911F-3E7D-69BB80A0DFDC}"/>
                </a:ext>
              </a:extLst>
            </p:cNvPr>
            <p:cNvCxnSpPr/>
            <p:nvPr/>
          </p:nvCxnSpPr>
          <p:spPr>
            <a:xfrm>
              <a:off x="4051865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1413122-D6B4-7163-1B07-239DE88E8821}"/>
                </a:ext>
              </a:extLst>
            </p:cNvPr>
            <p:cNvCxnSpPr/>
            <p:nvPr/>
          </p:nvCxnSpPr>
          <p:spPr>
            <a:xfrm>
              <a:off x="5165379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CD131FC-2BDF-7CE2-15DD-C33DE157FF53}"/>
                </a:ext>
              </a:extLst>
            </p:cNvPr>
            <p:cNvCxnSpPr/>
            <p:nvPr/>
          </p:nvCxnSpPr>
          <p:spPr>
            <a:xfrm>
              <a:off x="6278893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87B5B92-07AF-0E3D-45A7-C1E16CB2AFA0}"/>
                </a:ext>
              </a:extLst>
            </p:cNvPr>
            <p:cNvCxnSpPr/>
            <p:nvPr/>
          </p:nvCxnSpPr>
          <p:spPr>
            <a:xfrm>
              <a:off x="7392407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7E8F8F6-AE41-A5F8-6DFB-28F664C389B3}"/>
              </a:ext>
            </a:extLst>
          </p:cNvPr>
          <p:cNvGrpSpPr/>
          <p:nvPr/>
        </p:nvGrpSpPr>
        <p:grpSpPr>
          <a:xfrm>
            <a:off x="3382115" y="4344250"/>
            <a:ext cx="5014215" cy="2"/>
            <a:chOff x="1231585" y="2671909"/>
            <a:chExt cx="6166530" cy="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18E8F28-586E-629F-D0AC-D48A7BF0DD17}"/>
                </a:ext>
              </a:extLst>
            </p:cNvPr>
            <p:cNvCxnSpPr>
              <a:cxnSpLocks/>
            </p:cNvCxnSpPr>
            <p:nvPr/>
          </p:nvCxnSpPr>
          <p:spPr>
            <a:xfrm>
              <a:off x="1602803" y="2671909"/>
              <a:ext cx="5795312" cy="0"/>
            </a:xfrm>
            <a:prstGeom prst="line">
              <a:avLst/>
            </a:prstGeom>
            <a:ln w="1016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9D1C5D1-439B-5774-546B-BAFB14D9F7BD}"/>
                </a:ext>
              </a:extLst>
            </p:cNvPr>
            <p:cNvCxnSpPr>
              <a:cxnSpLocks/>
            </p:cNvCxnSpPr>
            <p:nvPr/>
          </p:nvCxnSpPr>
          <p:spPr>
            <a:xfrm>
              <a:off x="1231585" y="2671911"/>
              <a:ext cx="616653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타원 299">
            <a:extLst>
              <a:ext uri="{FF2B5EF4-FFF2-40B4-BE49-F238E27FC236}">
                <a16:creationId xmlns:a16="http://schemas.microsoft.com/office/drawing/2014/main" id="{E0B2046C-3EF6-C78D-56E7-5C2ACB38D989}"/>
              </a:ext>
            </a:extLst>
          </p:cNvPr>
          <p:cNvSpPr/>
          <p:nvPr/>
        </p:nvSpPr>
        <p:spPr>
          <a:xfrm>
            <a:off x="3779881" y="4065202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4" name="타원 299">
            <a:extLst>
              <a:ext uri="{FF2B5EF4-FFF2-40B4-BE49-F238E27FC236}">
                <a16:creationId xmlns:a16="http://schemas.microsoft.com/office/drawing/2014/main" id="{73E74280-27CE-6572-4FEB-58734542FCE7}"/>
              </a:ext>
            </a:extLst>
          </p:cNvPr>
          <p:cNvSpPr/>
          <p:nvPr/>
        </p:nvSpPr>
        <p:spPr>
          <a:xfrm>
            <a:off x="4895902" y="4065202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타원 299">
            <a:extLst>
              <a:ext uri="{FF2B5EF4-FFF2-40B4-BE49-F238E27FC236}">
                <a16:creationId xmlns:a16="http://schemas.microsoft.com/office/drawing/2014/main" id="{55EFD424-7926-20BE-2333-F59DD6E76AC4}"/>
              </a:ext>
            </a:extLst>
          </p:cNvPr>
          <p:cNvSpPr/>
          <p:nvPr/>
        </p:nvSpPr>
        <p:spPr>
          <a:xfrm>
            <a:off x="6009416" y="4065202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타원 299">
            <a:extLst>
              <a:ext uri="{FF2B5EF4-FFF2-40B4-BE49-F238E27FC236}">
                <a16:creationId xmlns:a16="http://schemas.microsoft.com/office/drawing/2014/main" id="{05748883-7A30-80D7-4E2E-28B708AB7E0E}"/>
              </a:ext>
            </a:extLst>
          </p:cNvPr>
          <p:cNvSpPr/>
          <p:nvPr/>
        </p:nvSpPr>
        <p:spPr>
          <a:xfrm>
            <a:off x="7122930" y="4065202"/>
            <a:ext cx="559503" cy="5581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398D08-426B-0BC4-E511-2772596F1BB2}"/>
              </a:ext>
            </a:extLst>
          </p:cNvPr>
          <p:cNvSpPr txBox="1"/>
          <p:nvPr/>
        </p:nvSpPr>
        <p:spPr>
          <a:xfrm>
            <a:off x="8390475" y="411840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5A2BA21-A52C-F3CA-FD5B-9BA839B5A872}"/>
              </a:ext>
            </a:extLst>
          </p:cNvPr>
          <p:cNvSpPr txBox="1"/>
          <p:nvPr/>
        </p:nvSpPr>
        <p:spPr>
          <a:xfrm>
            <a:off x="1741317" y="4193725"/>
            <a:ext cx="16621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y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in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309550-34CC-9B82-DD8B-8935C865D78B}"/>
              </a:ext>
            </a:extLst>
          </p:cNvPr>
          <p:cNvSpPr txBox="1"/>
          <p:nvPr/>
        </p:nvSpPr>
        <p:spPr>
          <a:xfrm rot="16200000">
            <a:off x="3861980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67FCCF-4A80-8545-6E30-66612FF54E00}"/>
              </a:ext>
            </a:extLst>
          </p:cNvPr>
          <p:cNvSpPr txBox="1"/>
          <p:nvPr/>
        </p:nvSpPr>
        <p:spPr>
          <a:xfrm rot="16200000">
            <a:off x="4975494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5EBD8A-44A8-4741-0DEA-D143CD6497AF}"/>
              </a:ext>
            </a:extLst>
          </p:cNvPr>
          <p:cNvSpPr txBox="1"/>
          <p:nvPr/>
        </p:nvSpPr>
        <p:spPr>
          <a:xfrm rot="16200000">
            <a:off x="6089008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E8E3E-07ED-08B6-AD4B-4C2135F40366}"/>
              </a:ext>
            </a:extLst>
          </p:cNvPr>
          <p:cNvSpPr txBox="1"/>
          <p:nvPr/>
        </p:nvSpPr>
        <p:spPr>
          <a:xfrm rot="16200000">
            <a:off x="7202522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3205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Ins="0"/>
          <a:lstStyle/>
          <a:p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Inter-Block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in different blocks</a:t>
            </a:r>
            <a:endParaRPr lang="en-IN" dirty="0">
              <a:solidFill>
                <a:schemeClr val="accent1"/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Bitwise OR</a:t>
            </a:r>
            <a:r>
              <a:rPr lang="en-CH" dirty="0">
                <a:ea typeface="Cambria" panose="02040503050406030204" pitchFamily="18" charset="0"/>
              </a:rPr>
              <a:t> 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C31E7358-9A52-90D6-B59B-1FFFCC15D269}"/>
              </a:ext>
            </a:extLst>
          </p:cNvPr>
          <p:cNvSpPr/>
          <p:nvPr/>
        </p:nvSpPr>
        <p:spPr>
          <a:xfrm>
            <a:off x="3601538" y="3882702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657F400-371E-5409-CC86-6FC3A1E88181}"/>
              </a:ext>
            </a:extLst>
          </p:cNvPr>
          <p:cNvGrpSpPr/>
          <p:nvPr/>
        </p:nvGrpSpPr>
        <p:grpSpPr>
          <a:xfrm>
            <a:off x="4640972" y="2450830"/>
            <a:ext cx="3350590" cy="3721939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3892C96-3420-FC41-AC8C-83B854C98E3B}"/>
              </a:ext>
            </a:extLst>
          </p:cNvPr>
          <p:cNvGrpSpPr/>
          <p:nvPr/>
        </p:nvGrpSpPr>
        <p:grpSpPr>
          <a:xfrm>
            <a:off x="4051865" y="2665067"/>
            <a:ext cx="3939696" cy="891472"/>
            <a:chOff x="4051865" y="2665067"/>
            <a:chExt cx="3939696" cy="891472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4826338-1836-E9D3-34FB-562D0F2D1798}"/>
                </a:ext>
              </a:extLst>
            </p:cNvPr>
            <p:cNvGrpSpPr/>
            <p:nvPr/>
          </p:nvGrpSpPr>
          <p:grpSpPr>
            <a:xfrm>
              <a:off x="4062140" y="2665067"/>
              <a:ext cx="3340542" cy="891472"/>
              <a:chOff x="1860807" y="2641375"/>
              <a:chExt cx="3340542" cy="360138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724D90A-0311-AEA2-1170-457439DAD5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807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AB35EC1-7B4A-6D79-0B81-642967EA2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4321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D777A01-4123-7FB2-8115-CE4ACED06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7835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FB8FA4F-1E88-07F2-27EF-7581CB101D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49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7D44F0C-55EE-A889-FC24-4F5131802FC5}"/>
                </a:ext>
              </a:extLst>
            </p:cNvPr>
            <p:cNvCxnSpPr/>
            <p:nvPr/>
          </p:nvCxnSpPr>
          <p:spPr>
            <a:xfrm>
              <a:off x="4051865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A6211B1-3B9B-7D4D-BA8E-658D0E677C1F}"/>
                </a:ext>
              </a:extLst>
            </p:cNvPr>
            <p:cNvCxnSpPr/>
            <p:nvPr/>
          </p:nvCxnSpPr>
          <p:spPr>
            <a:xfrm>
              <a:off x="5165379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384D35D-8642-38DF-AE7D-B0EB0133E909}"/>
                </a:ext>
              </a:extLst>
            </p:cNvPr>
            <p:cNvCxnSpPr/>
            <p:nvPr/>
          </p:nvCxnSpPr>
          <p:spPr>
            <a:xfrm>
              <a:off x="6278893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8F37F31-5E47-88B9-E41D-C837F83299FC}"/>
                </a:ext>
              </a:extLst>
            </p:cNvPr>
            <p:cNvCxnSpPr/>
            <p:nvPr/>
          </p:nvCxnSpPr>
          <p:spPr>
            <a:xfrm>
              <a:off x="7392407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4D0EED-F7AE-3399-A35F-5DD2E5791B55}"/>
              </a:ext>
            </a:extLst>
          </p:cNvPr>
          <p:cNvGrpSpPr/>
          <p:nvPr/>
        </p:nvGrpSpPr>
        <p:grpSpPr>
          <a:xfrm>
            <a:off x="3382115" y="3058678"/>
            <a:ext cx="5014215" cy="2"/>
            <a:chOff x="1231585" y="2671909"/>
            <a:chExt cx="6166530" cy="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48B26F0-2159-FDD5-0EA3-2B0DA8F74560}"/>
                </a:ext>
              </a:extLst>
            </p:cNvPr>
            <p:cNvCxnSpPr>
              <a:cxnSpLocks/>
            </p:cNvCxnSpPr>
            <p:nvPr/>
          </p:nvCxnSpPr>
          <p:spPr>
            <a:xfrm>
              <a:off x="1602803" y="2671909"/>
              <a:ext cx="5795312" cy="0"/>
            </a:xfrm>
            <a:prstGeom prst="line">
              <a:avLst/>
            </a:prstGeom>
            <a:ln w="1016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B8B2E45-E111-E123-066A-8979B261CDA9}"/>
                </a:ext>
              </a:extLst>
            </p:cNvPr>
            <p:cNvCxnSpPr>
              <a:cxnSpLocks/>
            </p:cNvCxnSpPr>
            <p:nvPr/>
          </p:nvCxnSpPr>
          <p:spPr>
            <a:xfrm>
              <a:off x="1231585" y="2671911"/>
              <a:ext cx="616653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77963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77963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83076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1741317" y="2904791"/>
            <a:ext cx="16621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x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in 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309550-34CC-9B82-DD8B-8935C865D78B}"/>
              </a:ext>
            </a:extLst>
          </p:cNvPr>
          <p:cNvSpPr txBox="1"/>
          <p:nvPr/>
        </p:nvSpPr>
        <p:spPr>
          <a:xfrm rot="16200000">
            <a:off x="3861980" y="496152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67FCCF-4A80-8545-6E30-66612FF54E00}"/>
              </a:ext>
            </a:extLst>
          </p:cNvPr>
          <p:cNvSpPr txBox="1"/>
          <p:nvPr/>
        </p:nvSpPr>
        <p:spPr>
          <a:xfrm rot="16200000">
            <a:off x="4975494" y="496152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5EBD8A-44A8-4741-0DEA-D143CD6497AF}"/>
              </a:ext>
            </a:extLst>
          </p:cNvPr>
          <p:cNvSpPr txBox="1"/>
          <p:nvPr/>
        </p:nvSpPr>
        <p:spPr>
          <a:xfrm rot="16200000">
            <a:off x="6089008" y="496152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E8E3E-07ED-08B6-AD4B-4C2135F40366}"/>
              </a:ext>
            </a:extLst>
          </p:cNvPr>
          <p:cNvSpPr txBox="1"/>
          <p:nvPr/>
        </p:nvSpPr>
        <p:spPr>
          <a:xfrm rot="16200000">
            <a:off x="7202522" y="496152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7" name="그룹 835">
            <a:extLst>
              <a:ext uri="{FF2B5EF4-FFF2-40B4-BE49-F238E27FC236}">
                <a16:creationId xmlns:a16="http://schemas.microsoft.com/office/drawing/2014/main" id="{F4592954-95A2-D955-67CB-506964105B46}"/>
              </a:ext>
            </a:extLst>
          </p:cNvPr>
          <p:cNvGrpSpPr/>
          <p:nvPr/>
        </p:nvGrpSpPr>
        <p:grpSpPr>
          <a:xfrm rot="16200000">
            <a:off x="6006980" y="2927666"/>
            <a:ext cx="564373" cy="268733"/>
            <a:chOff x="5890169" y="4312037"/>
            <a:chExt cx="1895988" cy="1103725"/>
          </a:xfrm>
        </p:grpSpPr>
        <p:grpSp>
          <p:nvGrpSpPr>
            <p:cNvPr id="18" name="그룹 822">
              <a:extLst>
                <a:ext uri="{FF2B5EF4-FFF2-40B4-BE49-F238E27FC236}">
                  <a16:creationId xmlns:a16="http://schemas.microsoft.com/office/drawing/2014/main" id="{E27744CE-287F-B85F-7E62-EDFA1ECDD7B0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21" name="직선 연결선 771">
                <a:extLst>
                  <a:ext uri="{FF2B5EF4-FFF2-40B4-BE49-F238E27FC236}">
                    <a16:creationId xmlns:a16="http://schemas.microsoft.com/office/drawing/2014/main" id="{3AEFD8DC-D54C-031F-D33B-6124375708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789">
                <a:extLst>
                  <a:ext uri="{FF2B5EF4-FFF2-40B4-BE49-F238E27FC236}">
                    <a16:creationId xmlns:a16="http://schemas.microsoft.com/office/drawing/2014/main" id="{4F541810-443F-725F-870C-A54E8CAFCE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792">
                <a:extLst>
                  <a:ext uri="{FF2B5EF4-FFF2-40B4-BE49-F238E27FC236}">
                    <a16:creationId xmlns:a16="http://schemas.microsoft.com/office/drawing/2014/main" id="{850CB885-7446-F480-14C4-AFA93F7D8F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807">
                <a:extLst>
                  <a:ext uri="{FF2B5EF4-FFF2-40B4-BE49-F238E27FC236}">
                    <a16:creationId xmlns:a16="http://schemas.microsoft.com/office/drawing/2014/main" id="{61AAEFC2-A853-D6E9-B671-3F54296E52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810">
                <a:extLst>
                  <a:ext uri="{FF2B5EF4-FFF2-40B4-BE49-F238E27FC236}">
                    <a16:creationId xmlns:a16="http://schemas.microsoft.com/office/drawing/2014/main" id="{52E2E9E6-C93A-F9FE-E004-7613C11889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815">
                <a:extLst>
                  <a:ext uri="{FF2B5EF4-FFF2-40B4-BE49-F238E27FC236}">
                    <a16:creationId xmlns:a16="http://schemas.microsoft.com/office/drawing/2014/main" id="{64AE6ADF-8BE5-7945-A16B-3D053D30D4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819">
                <a:extLst>
                  <a:ext uri="{FF2B5EF4-FFF2-40B4-BE49-F238E27FC236}">
                    <a16:creationId xmlns:a16="http://schemas.microsoft.com/office/drawing/2014/main" id="{E1A58F2E-D63F-D9BE-D3B0-9EB49B5193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직선 연결선 826">
              <a:extLst>
                <a:ext uri="{FF2B5EF4-FFF2-40B4-BE49-F238E27FC236}">
                  <a16:creationId xmlns:a16="http://schemas.microsoft.com/office/drawing/2014/main" id="{365B0C8C-6B5D-A4D9-DF1E-F615DE4BE9A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832">
              <a:extLst>
                <a:ext uri="{FF2B5EF4-FFF2-40B4-BE49-F238E27FC236}">
                  <a16:creationId xmlns:a16="http://schemas.microsoft.com/office/drawing/2014/main" id="{E1AACF72-0654-1E10-774B-7A6A45AB48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835">
            <a:extLst>
              <a:ext uri="{FF2B5EF4-FFF2-40B4-BE49-F238E27FC236}">
                <a16:creationId xmlns:a16="http://schemas.microsoft.com/office/drawing/2014/main" id="{4CC88B9A-6B37-AE39-C096-59836ECDB962}"/>
              </a:ext>
            </a:extLst>
          </p:cNvPr>
          <p:cNvGrpSpPr/>
          <p:nvPr/>
        </p:nvGrpSpPr>
        <p:grpSpPr>
          <a:xfrm rot="16200000">
            <a:off x="3777480" y="2914790"/>
            <a:ext cx="564373" cy="268733"/>
            <a:chOff x="5890169" y="4312037"/>
            <a:chExt cx="1895988" cy="1103725"/>
          </a:xfrm>
        </p:grpSpPr>
        <p:grpSp>
          <p:nvGrpSpPr>
            <p:cNvPr id="29" name="그룹 822">
              <a:extLst>
                <a:ext uri="{FF2B5EF4-FFF2-40B4-BE49-F238E27FC236}">
                  <a16:creationId xmlns:a16="http://schemas.microsoft.com/office/drawing/2014/main" id="{92E61A13-89CA-87F3-12BC-5FE1BDCF6F9C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4" name="직선 연결선 771">
                <a:extLst>
                  <a:ext uri="{FF2B5EF4-FFF2-40B4-BE49-F238E27FC236}">
                    <a16:creationId xmlns:a16="http://schemas.microsoft.com/office/drawing/2014/main" id="{39238D1D-674E-3D1A-C094-DE1AEE28E2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789">
                <a:extLst>
                  <a:ext uri="{FF2B5EF4-FFF2-40B4-BE49-F238E27FC236}">
                    <a16:creationId xmlns:a16="http://schemas.microsoft.com/office/drawing/2014/main" id="{02294F00-FC11-5767-E169-65D493CC84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792">
                <a:extLst>
                  <a:ext uri="{FF2B5EF4-FFF2-40B4-BE49-F238E27FC236}">
                    <a16:creationId xmlns:a16="http://schemas.microsoft.com/office/drawing/2014/main" id="{20B270D4-EE2C-BB78-2B64-D9854726DB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807">
                <a:extLst>
                  <a:ext uri="{FF2B5EF4-FFF2-40B4-BE49-F238E27FC236}">
                    <a16:creationId xmlns:a16="http://schemas.microsoft.com/office/drawing/2014/main" id="{17DDF9F2-4A35-A2F1-6AF8-EF0A416110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810">
                <a:extLst>
                  <a:ext uri="{FF2B5EF4-FFF2-40B4-BE49-F238E27FC236}">
                    <a16:creationId xmlns:a16="http://schemas.microsoft.com/office/drawing/2014/main" id="{98CE89E7-AE0D-1A20-9C05-89012A3D74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815">
                <a:extLst>
                  <a:ext uri="{FF2B5EF4-FFF2-40B4-BE49-F238E27FC236}">
                    <a16:creationId xmlns:a16="http://schemas.microsoft.com/office/drawing/2014/main" id="{9B9EE417-16E6-20A9-E69F-05591F6019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819">
                <a:extLst>
                  <a:ext uri="{FF2B5EF4-FFF2-40B4-BE49-F238E27FC236}">
                    <a16:creationId xmlns:a16="http://schemas.microsoft.com/office/drawing/2014/main" id="{E10F86AA-06AA-3A26-CD6E-EAD3833012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직선 연결선 826">
              <a:extLst>
                <a:ext uri="{FF2B5EF4-FFF2-40B4-BE49-F238E27FC236}">
                  <a16:creationId xmlns:a16="http://schemas.microsoft.com/office/drawing/2014/main" id="{A96E5E9F-AD70-D36C-6742-F7A396334BF1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832">
              <a:extLst>
                <a:ext uri="{FF2B5EF4-FFF2-40B4-BE49-F238E27FC236}">
                  <a16:creationId xmlns:a16="http://schemas.microsoft.com/office/drawing/2014/main" id="{25A68749-9A67-856C-2FA3-C759C9FFC0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761">
            <a:extLst>
              <a:ext uri="{FF2B5EF4-FFF2-40B4-BE49-F238E27FC236}">
                <a16:creationId xmlns:a16="http://schemas.microsoft.com/office/drawing/2014/main" id="{41BD8605-7C23-B670-AE31-2B79F53108FB}"/>
              </a:ext>
            </a:extLst>
          </p:cNvPr>
          <p:cNvGrpSpPr/>
          <p:nvPr/>
        </p:nvGrpSpPr>
        <p:grpSpPr>
          <a:xfrm rot="5400000">
            <a:off x="7110960" y="3004082"/>
            <a:ext cx="598569" cy="124310"/>
            <a:chOff x="5608137" y="3394157"/>
            <a:chExt cx="338599" cy="70817"/>
          </a:xfrm>
        </p:grpSpPr>
        <p:grpSp>
          <p:nvGrpSpPr>
            <p:cNvPr id="50" name="그룹 753">
              <a:extLst>
                <a:ext uri="{FF2B5EF4-FFF2-40B4-BE49-F238E27FC236}">
                  <a16:creationId xmlns:a16="http://schemas.microsoft.com/office/drawing/2014/main" id="{7C87917E-CDEE-C330-4ACA-E23CCBA25D8C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62" name="타원 750">
                <a:extLst>
                  <a:ext uri="{FF2B5EF4-FFF2-40B4-BE49-F238E27FC236}">
                    <a16:creationId xmlns:a16="http://schemas.microsoft.com/office/drawing/2014/main" id="{F17B54A9-59BF-A60C-14F7-6C2566E90528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4" name="타원 751">
                <a:extLst>
                  <a:ext uri="{FF2B5EF4-FFF2-40B4-BE49-F238E27FC236}">
                    <a16:creationId xmlns:a16="http://schemas.microsoft.com/office/drawing/2014/main" id="{19385AE6-D03E-8A0F-27D4-B3B34B90D25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69" name="직선 연결선 752">
                <a:extLst>
                  <a:ext uri="{FF2B5EF4-FFF2-40B4-BE49-F238E27FC236}">
                    <a16:creationId xmlns:a16="http://schemas.microsoft.com/office/drawing/2014/main" id="{57D6D501-9266-3647-6814-D228A412E74C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직선 연결선 754">
              <a:extLst>
                <a:ext uri="{FF2B5EF4-FFF2-40B4-BE49-F238E27FC236}">
                  <a16:creationId xmlns:a16="http://schemas.microsoft.com/office/drawing/2014/main" id="{5747B110-F377-A51D-3F97-7BEE4DCEEFC7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756">
              <a:extLst>
                <a:ext uri="{FF2B5EF4-FFF2-40B4-BE49-F238E27FC236}">
                  <a16:creationId xmlns:a16="http://schemas.microsoft.com/office/drawing/2014/main" id="{7FA09959-3157-8A14-F25C-C2DC1E9A7982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그룹 761">
            <a:extLst>
              <a:ext uri="{FF2B5EF4-FFF2-40B4-BE49-F238E27FC236}">
                <a16:creationId xmlns:a16="http://schemas.microsoft.com/office/drawing/2014/main" id="{5F19FC32-21CD-2034-971A-3A673347DB12}"/>
              </a:ext>
            </a:extLst>
          </p:cNvPr>
          <p:cNvGrpSpPr/>
          <p:nvPr/>
        </p:nvGrpSpPr>
        <p:grpSpPr>
          <a:xfrm rot="5400000">
            <a:off x="4883794" y="3002629"/>
            <a:ext cx="598569" cy="124310"/>
            <a:chOff x="5608137" y="3394157"/>
            <a:chExt cx="338599" cy="70817"/>
          </a:xfrm>
        </p:grpSpPr>
        <p:grpSp>
          <p:nvGrpSpPr>
            <p:cNvPr id="71" name="그룹 753">
              <a:extLst>
                <a:ext uri="{FF2B5EF4-FFF2-40B4-BE49-F238E27FC236}">
                  <a16:creationId xmlns:a16="http://schemas.microsoft.com/office/drawing/2014/main" id="{932CB08F-D02D-14DD-3E0D-469A9E85331D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76" name="타원 750">
                <a:extLst>
                  <a:ext uri="{FF2B5EF4-FFF2-40B4-BE49-F238E27FC236}">
                    <a16:creationId xmlns:a16="http://schemas.microsoft.com/office/drawing/2014/main" id="{42829C8A-8E6A-F237-3366-48825F1B64EE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3" name="타원 751">
                <a:extLst>
                  <a:ext uri="{FF2B5EF4-FFF2-40B4-BE49-F238E27FC236}">
                    <a16:creationId xmlns:a16="http://schemas.microsoft.com/office/drawing/2014/main" id="{864E2282-5F82-D149-B1A3-7B2D49550020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84" name="직선 연결선 752">
                <a:extLst>
                  <a:ext uri="{FF2B5EF4-FFF2-40B4-BE49-F238E27FC236}">
                    <a16:creationId xmlns:a16="http://schemas.microsoft.com/office/drawing/2014/main" id="{E8B0C024-7E99-634A-34C4-B43B2660E415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직선 연결선 754">
              <a:extLst>
                <a:ext uri="{FF2B5EF4-FFF2-40B4-BE49-F238E27FC236}">
                  <a16:creationId xmlns:a16="http://schemas.microsoft.com/office/drawing/2014/main" id="{174BBF73-0827-4151-3660-FD373547DDC3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56">
              <a:extLst>
                <a:ext uri="{FF2B5EF4-FFF2-40B4-BE49-F238E27FC236}">
                  <a16:creationId xmlns:a16="http://schemas.microsoft.com/office/drawing/2014/main" id="{675F3222-B4B6-E8C3-F28A-5F9637FD1724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BC364487-C169-A6EF-9D95-166E456B480A}"/>
              </a:ext>
            </a:extLst>
          </p:cNvPr>
          <p:cNvGrpSpPr/>
          <p:nvPr/>
        </p:nvGrpSpPr>
        <p:grpSpPr>
          <a:xfrm>
            <a:off x="1741317" y="3963243"/>
            <a:ext cx="6899895" cy="891472"/>
            <a:chOff x="1741317" y="4029503"/>
            <a:chExt cx="6899895" cy="891472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4B9B2D4-ABEB-5C2D-C5A7-1AF73E46B3E5}"/>
                </a:ext>
              </a:extLst>
            </p:cNvPr>
            <p:cNvGrpSpPr/>
            <p:nvPr/>
          </p:nvGrpSpPr>
          <p:grpSpPr>
            <a:xfrm>
              <a:off x="4051865" y="4029503"/>
              <a:ext cx="3939696" cy="891472"/>
              <a:chOff x="4051865" y="2665067"/>
              <a:chExt cx="3939696" cy="891472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AF7E077-839B-1724-3C21-3D39E2D0647B}"/>
                  </a:ext>
                </a:extLst>
              </p:cNvPr>
              <p:cNvGrpSpPr/>
              <p:nvPr/>
            </p:nvGrpSpPr>
            <p:grpSpPr>
              <a:xfrm>
                <a:off x="4062140" y="2665067"/>
                <a:ext cx="3340542" cy="891472"/>
                <a:chOff x="1860807" y="2641375"/>
                <a:chExt cx="3340542" cy="3601380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67EC11CB-AA70-A5BD-AACB-2D3E2704B9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60807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0743F075-715B-D82B-82F4-168D190DD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74321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89A41AF5-64EE-26C7-285B-8317752243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87835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1542741D-0874-7B04-8DCD-C192E5EFDF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01349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9551AE13-33BA-911F-3E7D-69BB80A0DFDC}"/>
                  </a:ext>
                </a:extLst>
              </p:cNvPr>
              <p:cNvCxnSpPr/>
              <p:nvPr/>
            </p:nvCxnSpPr>
            <p:spPr>
              <a:xfrm>
                <a:off x="4051865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1413122-D6B4-7163-1B07-239DE88E8821}"/>
                  </a:ext>
                </a:extLst>
              </p:cNvPr>
              <p:cNvCxnSpPr/>
              <p:nvPr/>
            </p:nvCxnSpPr>
            <p:spPr>
              <a:xfrm>
                <a:off x="5165379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CD131FC-2BDF-7CE2-15DD-C33DE157FF53}"/>
                  </a:ext>
                </a:extLst>
              </p:cNvPr>
              <p:cNvCxnSpPr/>
              <p:nvPr/>
            </p:nvCxnSpPr>
            <p:spPr>
              <a:xfrm>
                <a:off x="6278893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87B5B92-07AF-0E3D-45A7-C1E16CB2AFA0}"/>
                  </a:ext>
                </a:extLst>
              </p:cNvPr>
              <p:cNvCxnSpPr/>
              <p:nvPr/>
            </p:nvCxnSpPr>
            <p:spPr>
              <a:xfrm>
                <a:off x="7392407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3382115" y="4410510"/>
              <a:ext cx="5014215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타원 299">
              <a:extLst>
                <a:ext uri="{FF2B5EF4-FFF2-40B4-BE49-F238E27FC236}">
                  <a16:creationId xmlns:a16="http://schemas.microsoft.com/office/drawing/2014/main" id="{E0B2046C-3EF6-C78D-56E7-5C2ACB38D989}"/>
                </a:ext>
              </a:extLst>
            </p:cNvPr>
            <p:cNvSpPr/>
            <p:nvPr/>
          </p:nvSpPr>
          <p:spPr>
            <a:xfrm>
              <a:off x="3779881" y="4131462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4" name="타원 299">
              <a:extLst>
                <a:ext uri="{FF2B5EF4-FFF2-40B4-BE49-F238E27FC236}">
                  <a16:creationId xmlns:a16="http://schemas.microsoft.com/office/drawing/2014/main" id="{73E74280-27CE-6572-4FEB-58734542FCE7}"/>
                </a:ext>
              </a:extLst>
            </p:cNvPr>
            <p:cNvSpPr/>
            <p:nvPr/>
          </p:nvSpPr>
          <p:spPr>
            <a:xfrm>
              <a:off x="4895902" y="4131462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1" name="타원 299">
              <a:extLst>
                <a:ext uri="{FF2B5EF4-FFF2-40B4-BE49-F238E27FC236}">
                  <a16:creationId xmlns:a16="http://schemas.microsoft.com/office/drawing/2014/main" id="{55EFD424-7926-20BE-2333-F59DD6E76AC4}"/>
                </a:ext>
              </a:extLst>
            </p:cNvPr>
            <p:cNvSpPr/>
            <p:nvPr/>
          </p:nvSpPr>
          <p:spPr>
            <a:xfrm>
              <a:off x="6009416" y="4131462"/>
              <a:ext cx="559503" cy="558100"/>
            </a:xfrm>
            <a:prstGeom prst="ellipse">
              <a:avLst/>
            </a:prstGeom>
            <a:solidFill>
              <a:srgbClr val="FFF6D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타원 299">
              <a:extLst>
                <a:ext uri="{FF2B5EF4-FFF2-40B4-BE49-F238E27FC236}">
                  <a16:creationId xmlns:a16="http://schemas.microsoft.com/office/drawing/2014/main" id="{05748883-7A30-80D7-4E2E-28B708AB7E0E}"/>
                </a:ext>
              </a:extLst>
            </p:cNvPr>
            <p:cNvSpPr/>
            <p:nvPr/>
          </p:nvSpPr>
          <p:spPr>
            <a:xfrm>
              <a:off x="7122930" y="4131462"/>
              <a:ext cx="559503" cy="558100"/>
            </a:xfrm>
            <a:prstGeom prst="ellipse">
              <a:avLst/>
            </a:prstGeom>
            <a:solidFill>
              <a:srgbClr val="FFF6D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8398D08-426B-0BC4-E511-2772596F1BB2}"/>
                </a:ext>
              </a:extLst>
            </p:cNvPr>
            <p:cNvSpPr txBox="1"/>
            <p:nvPr/>
          </p:nvSpPr>
          <p:spPr>
            <a:xfrm>
              <a:off x="8390475" y="4184669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5A2BA21-A52C-F3CA-FD5B-9BA839B5A872}"/>
                </a:ext>
              </a:extLst>
            </p:cNvPr>
            <p:cNvSpPr txBox="1"/>
            <p:nvPr/>
          </p:nvSpPr>
          <p:spPr>
            <a:xfrm>
              <a:off x="1741317" y="4259985"/>
              <a:ext cx="166213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WL</a:t>
              </a:r>
              <a:r>
                <a:rPr kumimoji="0" lang="en-US" altLang="ko-KR" sz="2000" b="1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y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 in </a:t>
              </a: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Block</a:t>
              </a:r>
              <a:r>
                <a:rPr kumimoji="0" lang="en-US" altLang="ko-KR" sz="2000" b="1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i</a:t>
              </a:r>
              <a:endParaRPr kumimoji="0" lang="ko-KR" altLang="en-US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88" name="그룹 835">
              <a:extLst>
                <a:ext uri="{FF2B5EF4-FFF2-40B4-BE49-F238E27FC236}">
                  <a16:creationId xmlns:a16="http://schemas.microsoft.com/office/drawing/2014/main" id="{01238782-3AB6-DEA0-010C-3C301EBBDDF8}"/>
                </a:ext>
              </a:extLst>
            </p:cNvPr>
            <p:cNvGrpSpPr/>
            <p:nvPr/>
          </p:nvGrpSpPr>
          <p:grpSpPr>
            <a:xfrm rot="16200000">
              <a:off x="4893346" y="4279282"/>
              <a:ext cx="564373" cy="268733"/>
              <a:chOff x="5890169" y="4312037"/>
              <a:chExt cx="1895988" cy="1103725"/>
            </a:xfrm>
          </p:grpSpPr>
          <p:grpSp>
            <p:nvGrpSpPr>
              <p:cNvPr id="89" name="그룹 822">
                <a:extLst>
                  <a:ext uri="{FF2B5EF4-FFF2-40B4-BE49-F238E27FC236}">
                    <a16:creationId xmlns:a16="http://schemas.microsoft.com/office/drawing/2014/main" id="{94E900B2-A871-D257-B4C2-5FB478E0A810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99" name="직선 연결선 771">
                  <a:extLst>
                    <a:ext uri="{FF2B5EF4-FFF2-40B4-BE49-F238E27FC236}">
                      <a16:creationId xmlns:a16="http://schemas.microsoft.com/office/drawing/2014/main" id="{0737D491-8242-7C66-59CC-F2A0C01405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직선 연결선 789">
                  <a:extLst>
                    <a:ext uri="{FF2B5EF4-FFF2-40B4-BE49-F238E27FC236}">
                      <a16:creationId xmlns:a16="http://schemas.microsoft.com/office/drawing/2014/main" id="{47A797E4-4BEE-0E02-0649-45744F60DC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직선 연결선 792">
                  <a:extLst>
                    <a:ext uri="{FF2B5EF4-FFF2-40B4-BE49-F238E27FC236}">
                      <a16:creationId xmlns:a16="http://schemas.microsoft.com/office/drawing/2014/main" id="{BE054153-F970-32E6-CA6D-93F4670FE8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직선 연결선 807">
                  <a:extLst>
                    <a:ext uri="{FF2B5EF4-FFF2-40B4-BE49-F238E27FC236}">
                      <a16:creationId xmlns:a16="http://schemas.microsoft.com/office/drawing/2014/main" id="{B4C05946-C751-D9E6-864A-2D75C963D7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직선 연결선 810">
                  <a:extLst>
                    <a:ext uri="{FF2B5EF4-FFF2-40B4-BE49-F238E27FC236}">
                      <a16:creationId xmlns:a16="http://schemas.microsoft.com/office/drawing/2014/main" id="{E7051B36-073C-207A-D1DE-53BEEBCB45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직선 연결선 815">
                  <a:extLst>
                    <a:ext uri="{FF2B5EF4-FFF2-40B4-BE49-F238E27FC236}">
                      <a16:creationId xmlns:a16="http://schemas.microsoft.com/office/drawing/2014/main" id="{F1EBA9E3-54F4-D749-2D77-92F534155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직선 연결선 819">
                  <a:extLst>
                    <a:ext uri="{FF2B5EF4-FFF2-40B4-BE49-F238E27FC236}">
                      <a16:creationId xmlns:a16="http://schemas.microsoft.com/office/drawing/2014/main" id="{2383A830-BDBF-1220-7933-2E25BF3D52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직선 연결선 826">
                <a:extLst>
                  <a:ext uri="{FF2B5EF4-FFF2-40B4-BE49-F238E27FC236}">
                    <a16:creationId xmlns:a16="http://schemas.microsoft.com/office/drawing/2014/main" id="{8FF9264E-331E-7459-E413-371E9F82A7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832">
                <a:extLst>
                  <a:ext uri="{FF2B5EF4-FFF2-40B4-BE49-F238E27FC236}">
                    <a16:creationId xmlns:a16="http://schemas.microsoft.com/office/drawing/2014/main" id="{A17CD94B-1D8D-3B9B-05BE-86240A7E97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그룹 835">
              <a:extLst>
                <a:ext uri="{FF2B5EF4-FFF2-40B4-BE49-F238E27FC236}">
                  <a16:creationId xmlns:a16="http://schemas.microsoft.com/office/drawing/2014/main" id="{A1D8D0C4-9715-7304-A0E4-1D825C1827E1}"/>
                </a:ext>
              </a:extLst>
            </p:cNvPr>
            <p:cNvGrpSpPr/>
            <p:nvPr/>
          </p:nvGrpSpPr>
          <p:grpSpPr>
            <a:xfrm rot="16200000">
              <a:off x="3777481" y="4272995"/>
              <a:ext cx="564373" cy="268733"/>
              <a:chOff x="5890169" y="4312037"/>
              <a:chExt cx="1895988" cy="1103725"/>
            </a:xfrm>
          </p:grpSpPr>
          <p:grpSp>
            <p:nvGrpSpPr>
              <p:cNvPr id="107" name="그룹 822">
                <a:extLst>
                  <a:ext uri="{FF2B5EF4-FFF2-40B4-BE49-F238E27FC236}">
                    <a16:creationId xmlns:a16="http://schemas.microsoft.com/office/drawing/2014/main" id="{0155E475-E55E-9644-491C-EEAAD51C95EB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111" name="직선 연결선 771">
                  <a:extLst>
                    <a:ext uri="{FF2B5EF4-FFF2-40B4-BE49-F238E27FC236}">
                      <a16:creationId xmlns:a16="http://schemas.microsoft.com/office/drawing/2014/main" id="{FDF2A019-C439-0631-EDA7-609615D1DD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직선 연결선 789">
                  <a:extLst>
                    <a:ext uri="{FF2B5EF4-FFF2-40B4-BE49-F238E27FC236}">
                      <a16:creationId xmlns:a16="http://schemas.microsoft.com/office/drawing/2014/main" id="{0321D661-B695-BE69-6E04-153AB5687A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직선 연결선 792">
                  <a:extLst>
                    <a:ext uri="{FF2B5EF4-FFF2-40B4-BE49-F238E27FC236}">
                      <a16:creationId xmlns:a16="http://schemas.microsoft.com/office/drawing/2014/main" id="{23C40DF8-15C7-7235-2B72-5EDDC398C3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직선 연결선 807">
                  <a:extLst>
                    <a:ext uri="{FF2B5EF4-FFF2-40B4-BE49-F238E27FC236}">
                      <a16:creationId xmlns:a16="http://schemas.microsoft.com/office/drawing/2014/main" id="{0833CA9E-9704-9D79-9A5F-47BB4474EA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직선 연결선 810">
                  <a:extLst>
                    <a:ext uri="{FF2B5EF4-FFF2-40B4-BE49-F238E27FC236}">
                      <a16:creationId xmlns:a16="http://schemas.microsoft.com/office/drawing/2014/main" id="{5E31A637-9C3B-7157-856E-00B7362DC8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직선 연결선 815">
                  <a:extLst>
                    <a:ext uri="{FF2B5EF4-FFF2-40B4-BE49-F238E27FC236}">
                      <a16:creationId xmlns:a16="http://schemas.microsoft.com/office/drawing/2014/main" id="{21CFFB4A-D377-0379-AB8B-7C7A5E1610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직선 연결선 819">
                  <a:extLst>
                    <a:ext uri="{FF2B5EF4-FFF2-40B4-BE49-F238E27FC236}">
                      <a16:creationId xmlns:a16="http://schemas.microsoft.com/office/drawing/2014/main" id="{88FFB392-30F6-43E7-327E-F988B62075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9" name="직선 연결선 826">
                <a:extLst>
                  <a:ext uri="{FF2B5EF4-FFF2-40B4-BE49-F238E27FC236}">
                    <a16:creationId xmlns:a16="http://schemas.microsoft.com/office/drawing/2014/main" id="{56F6DE23-A376-6C75-281D-E32AFC0695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직선 연결선 832">
                <a:extLst>
                  <a:ext uri="{FF2B5EF4-FFF2-40B4-BE49-F238E27FC236}">
                    <a16:creationId xmlns:a16="http://schemas.microsoft.com/office/drawing/2014/main" id="{0757E143-D042-1470-EE99-6C21374D24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그룹 761">
              <a:extLst>
                <a:ext uri="{FF2B5EF4-FFF2-40B4-BE49-F238E27FC236}">
                  <a16:creationId xmlns:a16="http://schemas.microsoft.com/office/drawing/2014/main" id="{BB324C96-8145-6B51-8F6C-91CCA408385F}"/>
                </a:ext>
              </a:extLst>
            </p:cNvPr>
            <p:cNvGrpSpPr/>
            <p:nvPr/>
          </p:nvGrpSpPr>
          <p:grpSpPr>
            <a:xfrm rot="5400000">
              <a:off x="7110292" y="4367296"/>
              <a:ext cx="598569" cy="124310"/>
              <a:chOff x="5608137" y="3394157"/>
              <a:chExt cx="338599" cy="70817"/>
            </a:xfrm>
          </p:grpSpPr>
          <p:grpSp>
            <p:nvGrpSpPr>
              <p:cNvPr id="119" name="그룹 753">
                <a:extLst>
                  <a:ext uri="{FF2B5EF4-FFF2-40B4-BE49-F238E27FC236}">
                    <a16:creationId xmlns:a16="http://schemas.microsoft.com/office/drawing/2014/main" id="{B35830EF-4AF7-6530-509F-0BF4CA811BE2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122" name="타원 750">
                  <a:extLst>
                    <a:ext uri="{FF2B5EF4-FFF2-40B4-BE49-F238E27FC236}">
                      <a16:creationId xmlns:a16="http://schemas.microsoft.com/office/drawing/2014/main" id="{1FE66C4C-9C07-3D7D-C5F7-802532F07319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23" name="타원 751">
                  <a:extLst>
                    <a:ext uri="{FF2B5EF4-FFF2-40B4-BE49-F238E27FC236}">
                      <a16:creationId xmlns:a16="http://schemas.microsoft.com/office/drawing/2014/main" id="{A9E2B66B-CE89-DA51-07FE-3818BB49D3EB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124" name="직선 연결선 752">
                  <a:extLst>
                    <a:ext uri="{FF2B5EF4-FFF2-40B4-BE49-F238E27FC236}">
                      <a16:creationId xmlns:a16="http://schemas.microsoft.com/office/drawing/2014/main" id="{DCC30555-2D6D-5A31-54A1-C097827935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rgbClr val="C80060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직선 연결선 754">
                <a:extLst>
                  <a:ext uri="{FF2B5EF4-FFF2-40B4-BE49-F238E27FC236}">
                    <a16:creationId xmlns:a16="http://schemas.microsoft.com/office/drawing/2014/main" id="{F82C8BA7-E86E-1490-0E20-A923CEA379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직선 연결선 756">
                <a:extLst>
                  <a:ext uri="{FF2B5EF4-FFF2-40B4-BE49-F238E27FC236}">
                    <a16:creationId xmlns:a16="http://schemas.microsoft.com/office/drawing/2014/main" id="{CE2F3EA7-4C52-7253-9B05-9DA82DE10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그룹 761">
              <a:extLst>
                <a:ext uri="{FF2B5EF4-FFF2-40B4-BE49-F238E27FC236}">
                  <a16:creationId xmlns:a16="http://schemas.microsoft.com/office/drawing/2014/main" id="{C8201985-67E3-17CD-5934-E2B149498522}"/>
                </a:ext>
              </a:extLst>
            </p:cNvPr>
            <p:cNvGrpSpPr/>
            <p:nvPr/>
          </p:nvGrpSpPr>
          <p:grpSpPr>
            <a:xfrm rot="5400000">
              <a:off x="5999216" y="4365843"/>
              <a:ext cx="598569" cy="124310"/>
              <a:chOff x="5608137" y="3394157"/>
              <a:chExt cx="338599" cy="70817"/>
            </a:xfrm>
          </p:grpSpPr>
          <p:grpSp>
            <p:nvGrpSpPr>
              <p:cNvPr id="126" name="그룹 753">
                <a:extLst>
                  <a:ext uri="{FF2B5EF4-FFF2-40B4-BE49-F238E27FC236}">
                    <a16:creationId xmlns:a16="http://schemas.microsoft.com/office/drawing/2014/main" id="{61058D92-5C40-68AA-7E8F-B575BF54151F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193" name="타원 750">
                  <a:extLst>
                    <a:ext uri="{FF2B5EF4-FFF2-40B4-BE49-F238E27FC236}">
                      <a16:creationId xmlns:a16="http://schemas.microsoft.com/office/drawing/2014/main" id="{77F96BA9-562E-7936-F078-F6B0C6FF8F56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94" name="타원 751">
                  <a:extLst>
                    <a:ext uri="{FF2B5EF4-FFF2-40B4-BE49-F238E27FC236}">
                      <a16:creationId xmlns:a16="http://schemas.microsoft.com/office/drawing/2014/main" id="{3A058049-539D-6A84-8B21-C20C2CC8598E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195" name="직선 연결선 752">
                  <a:extLst>
                    <a:ext uri="{FF2B5EF4-FFF2-40B4-BE49-F238E27FC236}">
                      <a16:creationId xmlns:a16="http://schemas.microsoft.com/office/drawing/2014/main" id="{1BD6D6DC-F781-608A-58AE-F93CF61F42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rgbClr val="C80060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직선 연결선 754">
                <a:extLst>
                  <a:ext uri="{FF2B5EF4-FFF2-40B4-BE49-F238E27FC236}">
                    <a16:creationId xmlns:a16="http://schemas.microsoft.com/office/drawing/2014/main" id="{28FEF4C0-356D-0FF6-E99F-47ED48B972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직선 연결선 756">
                <a:extLst>
                  <a:ext uri="{FF2B5EF4-FFF2-40B4-BE49-F238E27FC236}">
                    <a16:creationId xmlns:a16="http://schemas.microsoft.com/office/drawing/2014/main" id="{2552384F-AA6C-B549-F3C8-59EFD8AD21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7" name="U-turn Arrow 196">
            <a:extLst>
              <a:ext uri="{FF2B5EF4-FFF2-40B4-BE49-F238E27FC236}">
                <a16:creationId xmlns:a16="http://schemas.microsoft.com/office/drawing/2014/main" id="{FFEBC41C-1494-DB3F-3962-BC28F46F3D95}"/>
              </a:ext>
            </a:extLst>
          </p:cNvPr>
          <p:cNvSpPr/>
          <p:nvPr/>
        </p:nvSpPr>
        <p:spPr>
          <a:xfrm flipH="1">
            <a:off x="423246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264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U-turn Arrow 197">
            <a:extLst>
              <a:ext uri="{FF2B5EF4-FFF2-40B4-BE49-F238E27FC236}">
                <a16:creationId xmlns:a16="http://schemas.microsoft.com/office/drawing/2014/main" id="{2A1E625B-CC79-E23B-B7E4-B5A4360CFDBB}"/>
              </a:ext>
            </a:extLst>
          </p:cNvPr>
          <p:cNvSpPr/>
          <p:nvPr/>
        </p:nvSpPr>
        <p:spPr>
          <a:xfrm flipH="1">
            <a:off x="7585002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942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U-turn Arrow 198">
            <a:extLst>
              <a:ext uri="{FF2B5EF4-FFF2-40B4-BE49-F238E27FC236}">
                <a16:creationId xmlns:a16="http://schemas.microsoft.com/office/drawing/2014/main" id="{1DB69DFC-9932-B697-5138-44D9875B1925}"/>
              </a:ext>
            </a:extLst>
          </p:cNvPr>
          <p:cNvSpPr/>
          <p:nvPr/>
        </p:nvSpPr>
        <p:spPr>
          <a:xfrm flipH="1">
            <a:off x="5340558" y="2730360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U-turn Arrow 199">
            <a:extLst>
              <a:ext uri="{FF2B5EF4-FFF2-40B4-BE49-F238E27FC236}">
                <a16:creationId xmlns:a16="http://schemas.microsoft.com/office/drawing/2014/main" id="{EDE5A66D-DDAD-DB13-A095-D9407F61827C}"/>
              </a:ext>
            </a:extLst>
          </p:cNvPr>
          <p:cNvSpPr/>
          <p:nvPr/>
        </p:nvSpPr>
        <p:spPr>
          <a:xfrm flipH="1">
            <a:off x="4232464" y="4033959"/>
            <a:ext cx="581169" cy="2149589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1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U-turn Arrow 200">
            <a:extLst>
              <a:ext uri="{FF2B5EF4-FFF2-40B4-BE49-F238E27FC236}">
                <a16:creationId xmlns:a16="http://schemas.microsoft.com/office/drawing/2014/main" id="{0D2C47F3-5FC7-C0A3-5A09-037897F10E12}"/>
              </a:ext>
            </a:extLst>
          </p:cNvPr>
          <p:cNvSpPr/>
          <p:nvPr/>
        </p:nvSpPr>
        <p:spPr>
          <a:xfrm flipH="1">
            <a:off x="6462839" y="4034844"/>
            <a:ext cx="581169" cy="1922024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839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U-turn Arrow 201">
            <a:extLst>
              <a:ext uri="{FF2B5EF4-FFF2-40B4-BE49-F238E27FC236}">
                <a16:creationId xmlns:a16="http://schemas.microsoft.com/office/drawing/2014/main" id="{D2359131-AC01-15A9-32B7-D3CCB25C2787}"/>
              </a:ext>
            </a:extLst>
          </p:cNvPr>
          <p:cNvSpPr/>
          <p:nvPr/>
        </p:nvSpPr>
        <p:spPr>
          <a:xfrm flipH="1">
            <a:off x="7584996" y="4034843"/>
            <a:ext cx="581169" cy="2148705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648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U-turn Arrow 202">
            <a:extLst>
              <a:ext uri="{FF2B5EF4-FFF2-40B4-BE49-F238E27FC236}">
                <a16:creationId xmlns:a16="http://schemas.microsoft.com/office/drawing/2014/main" id="{B3360402-27F8-F40D-8E1D-2B2D49CC8B9A}"/>
              </a:ext>
            </a:extLst>
          </p:cNvPr>
          <p:cNvSpPr/>
          <p:nvPr/>
        </p:nvSpPr>
        <p:spPr>
          <a:xfrm flipH="1">
            <a:off x="5340554" y="4033959"/>
            <a:ext cx="581169" cy="2149589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02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U-turn Arrow 203">
            <a:extLst>
              <a:ext uri="{FF2B5EF4-FFF2-40B4-BE49-F238E27FC236}">
                <a16:creationId xmlns:a16="http://schemas.microsoft.com/office/drawing/2014/main" id="{408E9155-395E-5792-2E69-9ED75F141585}"/>
              </a:ext>
            </a:extLst>
          </p:cNvPr>
          <p:cNvSpPr/>
          <p:nvPr/>
        </p:nvSpPr>
        <p:spPr>
          <a:xfrm flipH="1">
            <a:off x="6462839" y="2731243"/>
            <a:ext cx="581169" cy="344152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254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44388320-A808-B32C-F06F-90610089A65B}"/>
              </a:ext>
            </a:extLst>
          </p:cNvPr>
          <p:cNvGrpSpPr/>
          <p:nvPr/>
        </p:nvGrpSpPr>
        <p:grpSpPr>
          <a:xfrm>
            <a:off x="3646974" y="6239030"/>
            <a:ext cx="4751874" cy="369332"/>
            <a:chOff x="3646974" y="6239030"/>
            <a:chExt cx="4751874" cy="369332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01CF2D58-C2BD-B98E-E75C-4616E922EFE4}"/>
                </a:ext>
              </a:extLst>
            </p:cNvPr>
            <p:cNvSpPr txBox="1"/>
            <p:nvPr/>
          </p:nvSpPr>
          <p:spPr>
            <a:xfrm>
              <a:off x="4520830" y="6239030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07EA1743-3CDF-A414-D5F1-B65D113A9442}"/>
                </a:ext>
              </a:extLst>
            </p:cNvPr>
            <p:cNvSpPr txBox="1"/>
            <p:nvPr/>
          </p:nvSpPr>
          <p:spPr>
            <a:xfrm>
              <a:off x="5634344" y="6239030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00573B24-1499-5432-265A-94570B9D0F9B}"/>
                </a:ext>
              </a:extLst>
            </p:cNvPr>
            <p:cNvSpPr txBox="1"/>
            <p:nvPr/>
          </p:nvSpPr>
          <p:spPr>
            <a:xfrm>
              <a:off x="6747858" y="6239030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CF7D9D2C-DA47-F17A-669B-2ADAACEFC598}"/>
                </a:ext>
              </a:extLst>
            </p:cNvPr>
            <p:cNvSpPr txBox="1"/>
            <p:nvPr/>
          </p:nvSpPr>
          <p:spPr>
            <a:xfrm>
              <a:off x="7861372" y="6239030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72059A4A-4675-0AF1-5D07-E4B1D16A19E3}"/>
                </a:ext>
              </a:extLst>
            </p:cNvPr>
            <p:cNvSpPr txBox="1"/>
            <p:nvPr/>
          </p:nvSpPr>
          <p:spPr>
            <a:xfrm>
              <a:off x="3646974" y="6239030"/>
              <a:ext cx="10473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Result: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73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Ins="0"/>
          <a:lstStyle/>
          <a:p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Inter-Block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in different blocks</a:t>
            </a:r>
            <a:endParaRPr lang="en-IN" dirty="0">
              <a:solidFill>
                <a:schemeClr val="accent1"/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Bitwise OR</a:t>
            </a:r>
            <a:r>
              <a:rPr lang="en-CH" dirty="0">
                <a:ea typeface="Cambria" panose="02040503050406030204" pitchFamily="18" charset="0"/>
              </a:rPr>
              <a:t> 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C31E7358-9A52-90D6-B59B-1FFFCC15D269}"/>
              </a:ext>
            </a:extLst>
          </p:cNvPr>
          <p:cNvSpPr/>
          <p:nvPr/>
        </p:nvSpPr>
        <p:spPr>
          <a:xfrm>
            <a:off x="3601538" y="3882702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657F400-371E-5409-CC86-6FC3A1E88181}"/>
              </a:ext>
            </a:extLst>
          </p:cNvPr>
          <p:cNvGrpSpPr/>
          <p:nvPr/>
        </p:nvGrpSpPr>
        <p:grpSpPr>
          <a:xfrm>
            <a:off x="4640972" y="2450830"/>
            <a:ext cx="3350590" cy="3721939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3892C96-3420-FC41-AC8C-83B854C98E3B}"/>
              </a:ext>
            </a:extLst>
          </p:cNvPr>
          <p:cNvGrpSpPr/>
          <p:nvPr/>
        </p:nvGrpSpPr>
        <p:grpSpPr>
          <a:xfrm>
            <a:off x="4051865" y="2665067"/>
            <a:ext cx="3939696" cy="891472"/>
            <a:chOff x="4051865" y="2665067"/>
            <a:chExt cx="3939696" cy="891472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4826338-1836-E9D3-34FB-562D0F2D1798}"/>
                </a:ext>
              </a:extLst>
            </p:cNvPr>
            <p:cNvGrpSpPr/>
            <p:nvPr/>
          </p:nvGrpSpPr>
          <p:grpSpPr>
            <a:xfrm>
              <a:off x="4062140" y="2665067"/>
              <a:ext cx="3340542" cy="891472"/>
              <a:chOff x="1860807" y="2641375"/>
              <a:chExt cx="3340542" cy="360138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724D90A-0311-AEA2-1170-457439DAD5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807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AB35EC1-7B4A-6D79-0B81-642967EA2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4321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D777A01-4123-7FB2-8115-CE4ACED06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7835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FB8FA4F-1E88-07F2-27EF-7581CB101D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49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7D44F0C-55EE-A889-FC24-4F5131802FC5}"/>
                </a:ext>
              </a:extLst>
            </p:cNvPr>
            <p:cNvCxnSpPr/>
            <p:nvPr/>
          </p:nvCxnSpPr>
          <p:spPr>
            <a:xfrm>
              <a:off x="4051865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A6211B1-3B9B-7D4D-BA8E-658D0E677C1F}"/>
                </a:ext>
              </a:extLst>
            </p:cNvPr>
            <p:cNvCxnSpPr/>
            <p:nvPr/>
          </p:nvCxnSpPr>
          <p:spPr>
            <a:xfrm>
              <a:off x="5165379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384D35D-8642-38DF-AE7D-B0EB0133E909}"/>
                </a:ext>
              </a:extLst>
            </p:cNvPr>
            <p:cNvCxnSpPr/>
            <p:nvPr/>
          </p:nvCxnSpPr>
          <p:spPr>
            <a:xfrm>
              <a:off x="6278893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8F37F31-5E47-88B9-E41D-C837F83299FC}"/>
                </a:ext>
              </a:extLst>
            </p:cNvPr>
            <p:cNvCxnSpPr/>
            <p:nvPr/>
          </p:nvCxnSpPr>
          <p:spPr>
            <a:xfrm>
              <a:off x="7392407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4D0EED-F7AE-3399-A35F-5DD2E5791B55}"/>
              </a:ext>
            </a:extLst>
          </p:cNvPr>
          <p:cNvGrpSpPr/>
          <p:nvPr/>
        </p:nvGrpSpPr>
        <p:grpSpPr>
          <a:xfrm>
            <a:off x="3382115" y="3058678"/>
            <a:ext cx="5014215" cy="2"/>
            <a:chOff x="1231585" y="2671909"/>
            <a:chExt cx="6166530" cy="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48B26F0-2159-FDD5-0EA3-2B0DA8F74560}"/>
                </a:ext>
              </a:extLst>
            </p:cNvPr>
            <p:cNvCxnSpPr>
              <a:cxnSpLocks/>
            </p:cNvCxnSpPr>
            <p:nvPr/>
          </p:nvCxnSpPr>
          <p:spPr>
            <a:xfrm>
              <a:off x="1602803" y="2671909"/>
              <a:ext cx="5795312" cy="0"/>
            </a:xfrm>
            <a:prstGeom prst="line">
              <a:avLst/>
            </a:prstGeom>
            <a:ln w="1016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B8B2E45-E111-E123-066A-8979B261CDA9}"/>
                </a:ext>
              </a:extLst>
            </p:cNvPr>
            <p:cNvCxnSpPr>
              <a:cxnSpLocks/>
            </p:cNvCxnSpPr>
            <p:nvPr/>
          </p:nvCxnSpPr>
          <p:spPr>
            <a:xfrm>
              <a:off x="1231585" y="2671911"/>
              <a:ext cx="616653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77963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77963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83076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1741317" y="2904791"/>
            <a:ext cx="16621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x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in 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309550-34CC-9B82-DD8B-8935C865D78B}"/>
              </a:ext>
            </a:extLst>
          </p:cNvPr>
          <p:cNvSpPr txBox="1"/>
          <p:nvPr/>
        </p:nvSpPr>
        <p:spPr>
          <a:xfrm rot="16200000">
            <a:off x="3861980" y="496152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67FCCF-4A80-8545-6E30-66612FF54E00}"/>
              </a:ext>
            </a:extLst>
          </p:cNvPr>
          <p:cNvSpPr txBox="1"/>
          <p:nvPr/>
        </p:nvSpPr>
        <p:spPr>
          <a:xfrm rot="16200000">
            <a:off x="4975494" y="496152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5EBD8A-44A8-4741-0DEA-D143CD6497AF}"/>
              </a:ext>
            </a:extLst>
          </p:cNvPr>
          <p:cNvSpPr txBox="1"/>
          <p:nvPr/>
        </p:nvSpPr>
        <p:spPr>
          <a:xfrm rot="16200000">
            <a:off x="6089008" y="496152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E8E3E-07ED-08B6-AD4B-4C2135F40366}"/>
              </a:ext>
            </a:extLst>
          </p:cNvPr>
          <p:cNvSpPr txBox="1"/>
          <p:nvPr/>
        </p:nvSpPr>
        <p:spPr>
          <a:xfrm rot="16200000">
            <a:off x="7202522" y="496152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7" name="그룹 835">
            <a:extLst>
              <a:ext uri="{FF2B5EF4-FFF2-40B4-BE49-F238E27FC236}">
                <a16:creationId xmlns:a16="http://schemas.microsoft.com/office/drawing/2014/main" id="{F4592954-95A2-D955-67CB-506964105B46}"/>
              </a:ext>
            </a:extLst>
          </p:cNvPr>
          <p:cNvGrpSpPr/>
          <p:nvPr/>
        </p:nvGrpSpPr>
        <p:grpSpPr>
          <a:xfrm rot="16200000">
            <a:off x="6006980" y="2927666"/>
            <a:ext cx="564373" cy="268733"/>
            <a:chOff x="5890169" y="4312037"/>
            <a:chExt cx="1895988" cy="1103725"/>
          </a:xfrm>
        </p:grpSpPr>
        <p:grpSp>
          <p:nvGrpSpPr>
            <p:cNvPr id="18" name="그룹 822">
              <a:extLst>
                <a:ext uri="{FF2B5EF4-FFF2-40B4-BE49-F238E27FC236}">
                  <a16:creationId xmlns:a16="http://schemas.microsoft.com/office/drawing/2014/main" id="{E27744CE-287F-B85F-7E62-EDFA1ECDD7B0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21" name="직선 연결선 771">
                <a:extLst>
                  <a:ext uri="{FF2B5EF4-FFF2-40B4-BE49-F238E27FC236}">
                    <a16:creationId xmlns:a16="http://schemas.microsoft.com/office/drawing/2014/main" id="{3AEFD8DC-D54C-031F-D33B-6124375708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789">
                <a:extLst>
                  <a:ext uri="{FF2B5EF4-FFF2-40B4-BE49-F238E27FC236}">
                    <a16:creationId xmlns:a16="http://schemas.microsoft.com/office/drawing/2014/main" id="{4F541810-443F-725F-870C-A54E8CAFCE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792">
                <a:extLst>
                  <a:ext uri="{FF2B5EF4-FFF2-40B4-BE49-F238E27FC236}">
                    <a16:creationId xmlns:a16="http://schemas.microsoft.com/office/drawing/2014/main" id="{850CB885-7446-F480-14C4-AFA93F7D8F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807">
                <a:extLst>
                  <a:ext uri="{FF2B5EF4-FFF2-40B4-BE49-F238E27FC236}">
                    <a16:creationId xmlns:a16="http://schemas.microsoft.com/office/drawing/2014/main" id="{61AAEFC2-A853-D6E9-B671-3F54296E52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810">
                <a:extLst>
                  <a:ext uri="{FF2B5EF4-FFF2-40B4-BE49-F238E27FC236}">
                    <a16:creationId xmlns:a16="http://schemas.microsoft.com/office/drawing/2014/main" id="{52E2E9E6-C93A-F9FE-E004-7613C11889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815">
                <a:extLst>
                  <a:ext uri="{FF2B5EF4-FFF2-40B4-BE49-F238E27FC236}">
                    <a16:creationId xmlns:a16="http://schemas.microsoft.com/office/drawing/2014/main" id="{64AE6ADF-8BE5-7945-A16B-3D053D30D4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819">
                <a:extLst>
                  <a:ext uri="{FF2B5EF4-FFF2-40B4-BE49-F238E27FC236}">
                    <a16:creationId xmlns:a16="http://schemas.microsoft.com/office/drawing/2014/main" id="{E1A58F2E-D63F-D9BE-D3B0-9EB49B5193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직선 연결선 826">
              <a:extLst>
                <a:ext uri="{FF2B5EF4-FFF2-40B4-BE49-F238E27FC236}">
                  <a16:creationId xmlns:a16="http://schemas.microsoft.com/office/drawing/2014/main" id="{365B0C8C-6B5D-A4D9-DF1E-F615DE4BE9A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832">
              <a:extLst>
                <a:ext uri="{FF2B5EF4-FFF2-40B4-BE49-F238E27FC236}">
                  <a16:creationId xmlns:a16="http://schemas.microsoft.com/office/drawing/2014/main" id="{E1AACF72-0654-1E10-774B-7A6A45AB48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835">
            <a:extLst>
              <a:ext uri="{FF2B5EF4-FFF2-40B4-BE49-F238E27FC236}">
                <a16:creationId xmlns:a16="http://schemas.microsoft.com/office/drawing/2014/main" id="{4CC88B9A-6B37-AE39-C096-59836ECDB962}"/>
              </a:ext>
            </a:extLst>
          </p:cNvPr>
          <p:cNvGrpSpPr/>
          <p:nvPr/>
        </p:nvGrpSpPr>
        <p:grpSpPr>
          <a:xfrm rot="16200000">
            <a:off x="3777480" y="2914790"/>
            <a:ext cx="564373" cy="268733"/>
            <a:chOff x="5890169" y="4312037"/>
            <a:chExt cx="1895988" cy="1103725"/>
          </a:xfrm>
        </p:grpSpPr>
        <p:grpSp>
          <p:nvGrpSpPr>
            <p:cNvPr id="29" name="그룹 822">
              <a:extLst>
                <a:ext uri="{FF2B5EF4-FFF2-40B4-BE49-F238E27FC236}">
                  <a16:creationId xmlns:a16="http://schemas.microsoft.com/office/drawing/2014/main" id="{92E61A13-89CA-87F3-12BC-5FE1BDCF6F9C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4" name="직선 연결선 771">
                <a:extLst>
                  <a:ext uri="{FF2B5EF4-FFF2-40B4-BE49-F238E27FC236}">
                    <a16:creationId xmlns:a16="http://schemas.microsoft.com/office/drawing/2014/main" id="{39238D1D-674E-3D1A-C094-DE1AEE28E2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789">
                <a:extLst>
                  <a:ext uri="{FF2B5EF4-FFF2-40B4-BE49-F238E27FC236}">
                    <a16:creationId xmlns:a16="http://schemas.microsoft.com/office/drawing/2014/main" id="{02294F00-FC11-5767-E169-65D493CC84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792">
                <a:extLst>
                  <a:ext uri="{FF2B5EF4-FFF2-40B4-BE49-F238E27FC236}">
                    <a16:creationId xmlns:a16="http://schemas.microsoft.com/office/drawing/2014/main" id="{20B270D4-EE2C-BB78-2B64-D9854726DB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807">
                <a:extLst>
                  <a:ext uri="{FF2B5EF4-FFF2-40B4-BE49-F238E27FC236}">
                    <a16:creationId xmlns:a16="http://schemas.microsoft.com/office/drawing/2014/main" id="{17DDF9F2-4A35-A2F1-6AF8-EF0A416110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810">
                <a:extLst>
                  <a:ext uri="{FF2B5EF4-FFF2-40B4-BE49-F238E27FC236}">
                    <a16:creationId xmlns:a16="http://schemas.microsoft.com/office/drawing/2014/main" id="{98CE89E7-AE0D-1A20-9C05-89012A3D74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815">
                <a:extLst>
                  <a:ext uri="{FF2B5EF4-FFF2-40B4-BE49-F238E27FC236}">
                    <a16:creationId xmlns:a16="http://schemas.microsoft.com/office/drawing/2014/main" id="{9B9EE417-16E6-20A9-E69F-05591F6019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819">
                <a:extLst>
                  <a:ext uri="{FF2B5EF4-FFF2-40B4-BE49-F238E27FC236}">
                    <a16:creationId xmlns:a16="http://schemas.microsoft.com/office/drawing/2014/main" id="{E10F86AA-06AA-3A26-CD6E-EAD3833012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직선 연결선 826">
              <a:extLst>
                <a:ext uri="{FF2B5EF4-FFF2-40B4-BE49-F238E27FC236}">
                  <a16:creationId xmlns:a16="http://schemas.microsoft.com/office/drawing/2014/main" id="{A96E5E9F-AD70-D36C-6742-F7A396334BF1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832">
              <a:extLst>
                <a:ext uri="{FF2B5EF4-FFF2-40B4-BE49-F238E27FC236}">
                  <a16:creationId xmlns:a16="http://schemas.microsoft.com/office/drawing/2014/main" id="{25A68749-9A67-856C-2FA3-C759C9FFC0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761">
            <a:extLst>
              <a:ext uri="{FF2B5EF4-FFF2-40B4-BE49-F238E27FC236}">
                <a16:creationId xmlns:a16="http://schemas.microsoft.com/office/drawing/2014/main" id="{41BD8605-7C23-B670-AE31-2B79F53108FB}"/>
              </a:ext>
            </a:extLst>
          </p:cNvPr>
          <p:cNvGrpSpPr/>
          <p:nvPr/>
        </p:nvGrpSpPr>
        <p:grpSpPr>
          <a:xfrm rot="5400000">
            <a:off x="7110960" y="3004082"/>
            <a:ext cx="598569" cy="124310"/>
            <a:chOff x="5608137" y="3394157"/>
            <a:chExt cx="338599" cy="70817"/>
          </a:xfrm>
        </p:grpSpPr>
        <p:grpSp>
          <p:nvGrpSpPr>
            <p:cNvPr id="50" name="그룹 753">
              <a:extLst>
                <a:ext uri="{FF2B5EF4-FFF2-40B4-BE49-F238E27FC236}">
                  <a16:creationId xmlns:a16="http://schemas.microsoft.com/office/drawing/2014/main" id="{7C87917E-CDEE-C330-4ACA-E23CCBA25D8C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62" name="타원 750">
                <a:extLst>
                  <a:ext uri="{FF2B5EF4-FFF2-40B4-BE49-F238E27FC236}">
                    <a16:creationId xmlns:a16="http://schemas.microsoft.com/office/drawing/2014/main" id="{F17B54A9-59BF-A60C-14F7-6C2566E90528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4" name="타원 751">
                <a:extLst>
                  <a:ext uri="{FF2B5EF4-FFF2-40B4-BE49-F238E27FC236}">
                    <a16:creationId xmlns:a16="http://schemas.microsoft.com/office/drawing/2014/main" id="{19385AE6-D03E-8A0F-27D4-B3B34B90D25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69" name="직선 연결선 752">
                <a:extLst>
                  <a:ext uri="{FF2B5EF4-FFF2-40B4-BE49-F238E27FC236}">
                    <a16:creationId xmlns:a16="http://schemas.microsoft.com/office/drawing/2014/main" id="{57D6D501-9266-3647-6814-D228A412E74C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직선 연결선 754">
              <a:extLst>
                <a:ext uri="{FF2B5EF4-FFF2-40B4-BE49-F238E27FC236}">
                  <a16:creationId xmlns:a16="http://schemas.microsoft.com/office/drawing/2014/main" id="{5747B110-F377-A51D-3F97-7BEE4DCEEFC7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756">
              <a:extLst>
                <a:ext uri="{FF2B5EF4-FFF2-40B4-BE49-F238E27FC236}">
                  <a16:creationId xmlns:a16="http://schemas.microsoft.com/office/drawing/2014/main" id="{7FA09959-3157-8A14-F25C-C2DC1E9A7982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그룹 761">
            <a:extLst>
              <a:ext uri="{FF2B5EF4-FFF2-40B4-BE49-F238E27FC236}">
                <a16:creationId xmlns:a16="http://schemas.microsoft.com/office/drawing/2014/main" id="{5F19FC32-21CD-2034-971A-3A673347DB12}"/>
              </a:ext>
            </a:extLst>
          </p:cNvPr>
          <p:cNvGrpSpPr/>
          <p:nvPr/>
        </p:nvGrpSpPr>
        <p:grpSpPr>
          <a:xfrm rot="5400000">
            <a:off x="4883794" y="3002629"/>
            <a:ext cx="598569" cy="124310"/>
            <a:chOff x="5608137" y="3394157"/>
            <a:chExt cx="338599" cy="70817"/>
          </a:xfrm>
        </p:grpSpPr>
        <p:grpSp>
          <p:nvGrpSpPr>
            <p:cNvPr id="71" name="그룹 753">
              <a:extLst>
                <a:ext uri="{FF2B5EF4-FFF2-40B4-BE49-F238E27FC236}">
                  <a16:creationId xmlns:a16="http://schemas.microsoft.com/office/drawing/2014/main" id="{932CB08F-D02D-14DD-3E0D-469A9E85331D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76" name="타원 750">
                <a:extLst>
                  <a:ext uri="{FF2B5EF4-FFF2-40B4-BE49-F238E27FC236}">
                    <a16:creationId xmlns:a16="http://schemas.microsoft.com/office/drawing/2014/main" id="{42829C8A-8E6A-F237-3366-48825F1B64EE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3" name="타원 751">
                <a:extLst>
                  <a:ext uri="{FF2B5EF4-FFF2-40B4-BE49-F238E27FC236}">
                    <a16:creationId xmlns:a16="http://schemas.microsoft.com/office/drawing/2014/main" id="{864E2282-5F82-D149-B1A3-7B2D49550020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84" name="직선 연결선 752">
                <a:extLst>
                  <a:ext uri="{FF2B5EF4-FFF2-40B4-BE49-F238E27FC236}">
                    <a16:creationId xmlns:a16="http://schemas.microsoft.com/office/drawing/2014/main" id="{E8B0C024-7E99-634A-34C4-B43B2660E415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직선 연결선 754">
              <a:extLst>
                <a:ext uri="{FF2B5EF4-FFF2-40B4-BE49-F238E27FC236}">
                  <a16:creationId xmlns:a16="http://schemas.microsoft.com/office/drawing/2014/main" id="{174BBF73-0827-4151-3660-FD373547DDC3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56">
              <a:extLst>
                <a:ext uri="{FF2B5EF4-FFF2-40B4-BE49-F238E27FC236}">
                  <a16:creationId xmlns:a16="http://schemas.microsoft.com/office/drawing/2014/main" id="{675F3222-B4B6-E8C3-F28A-5F9637FD1724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BC364487-C169-A6EF-9D95-166E456B480A}"/>
              </a:ext>
            </a:extLst>
          </p:cNvPr>
          <p:cNvGrpSpPr/>
          <p:nvPr/>
        </p:nvGrpSpPr>
        <p:grpSpPr>
          <a:xfrm>
            <a:off x="1741317" y="3963243"/>
            <a:ext cx="6899895" cy="891472"/>
            <a:chOff x="1741317" y="4029503"/>
            <a:chExt cx="6899895" cy="891472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4B9B2D4-ABEB-5C2D-C5A7-1AF73E46B3E5}"/>
                </a:ext>
              </a:extLst>
            </p:cNvPr>
            <p:cNvGrpSpPr/>
            <p:nvPr/>
          </p:nvGrpSpPr>
          <p:grpSpPr>
            <a:xfrm>
              <a:off x="4051865" y="4029503"/>
              <a:ext cx="3939696" cy="891472"/>
              <a:chOff x="4051865" y="2665067"/>
              <a:chExt cx="3939696" cy="891472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AF7E077-839B-1724-3C21-3D39E2D0647B}"/>
                  </a:ext>
                </a:extLst>
              </p:cNvPr>
              <p:cNvGrpSpPr/>
              <p:nvPr/>
            </p:nvGrpSpPr>
            <p:grpSpPr>
              <a:xfrm>
                <a:off x="4062140" y="2665067"/>
                <a:ext cx="3340542" cy="891472"/>
                <a:chOff x="1860807" y="2641375"/>
                <a:chExt cx="3340542" cy="3601380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67EC11CB-AA70-A5BD-AACB-2D3E2704B9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60807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0743F075-715B-D82B-82F4-168D190DD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74321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89A41AF5-64EE-26C7-285B-8317752243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87835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1542741D-0874-7B04-8DCD-C192E5EFDF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01349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9551AE13-33BA-911F-3E7D-69BB80A0DFDC}"/>
                  </a:ext>
                </a:extLst>
              </p:cNvPr>
              <p:cNvCxnSpPr/>
              <p:nvPr/>
            </p:nvCxnSpPr>
            <p:spPr>
              <a:xfrm>
                <a:off x="4051865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1413122-D6B4-7163-1B07-239DE88E8821}"/>
                  </a:ext>
                </a:extLst>
              </p:cNvPr>
              <p:cNvCxnSpPr/>
              <p:nvPr/>
            </p:nvCxnSpPr>
            <p:spPr>
              <a:xfrm>
                <a:off x="5165379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CD131FC-2BDF-7CE2-15DD-C33DE157FF53}"/>
                  </a:ext>
                </a:extLst>
              </p:cNvPr>
              <p:cNvCxnSpPr/>
              <p:nvPr/>
            </p:nvCxnSpPr>
            <p:spPr>
              <a:xfrm>
                <a:off x="6278893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87B5B92-07AF-0E3D-45A7-C1E16CB2AFA0}"/>
                  </a:ext>
                </a:extLst>
              </p:cNvPr>
              <p:cNvCxnSpPr/>
              <p:nvPr/>
            </p:nvCxnSpPr>
            <p:spPr>
              <a:xfrm>
                <a:off x="7392407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3382115" y="4410510"/>
              <a:ext cx="5014215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타원 299">
              <a:extLst>
                <a:ext uri="{FF2B5EF4-FFF2-40B4-BE49-F238E27FC236}">
                  <a16:creationId xmlns:a16="http://schemas.microsoft.com/office/drawing/2014/main" id="{E0B2046C-3EF6-C78D-56E7-5C2ACB38D989}"/>
                </a:ext>
              </a:extLst>
            </p:cNvPr>
            <p:cNvSpPr/>
            <p:nvPr/>
          </p:nvSpPr>
          <p:spPr>
            <a:xfrm>
              <a:off x="3779881" y="4131462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4" name="타원 299">
              <a:extLst>
                <a:ext uri="{FF2B5EF4-FFF2-40B4-BE49-F238E27FC236}">
                  <a16:creationId xmlns:a16="http://schemas.microsoft.com/office/drawing/2014/main" id="{73E74280-27CE-6572-4FEB-58734542FCE7}"/>
                </a:ext>
              </a:extLst>
            </p:cNvPr>
            <p:cNvSpPr/>
            <p:nvPr/>
          </p:nvSpPr>
          <p:spPr>
            <a:xfrm>
              <a:off x="4895902" y="4131462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1" name="타원 299">
              <a:extLst>
                <a:ext uri="{FF2B5EF4-FFF2-40B4-BE49-F238E27FC236}">
                  <a16:creationId xmlns:a16="http://schemas.microsoft.com/office/drawing/2014/main" id="{55EFD424-7926-20BE-2333-F59DD6E76AC4}"/>
                </a:ext>
              </a:extLst>
            </p:cNvPr>
            <p:cNvSpPr/>
            <p:nvPr/>
          </p:nvSpPr>
          <p:spPr>
            <a:xfrm>
              <a:off x="6009416" y="4131462"/>
              <a:ext cx="559503" cy="558100"/>
            </a:xfrm>
            <a:prstGeom prst="ellipse">
              <a:avLst/>
            </a:prstGeom>
            <a:solidFill>
              <a:srgbClr val="FFF6D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타원 299">
              <a:extLst>
                <a:ext uri="{FF2B5EF4-FFF2-40B4-BE49-F238E27FC236}">
                  <a16:creationId xmlns:a16="http://schemas.microsoft.com/office/drawing/2014/main" id="{05748883-7A30-80D7-4E2E-28B708AB7E0E}"/>
                </a:ext>
              </a:extLst>
            </p:cNvPr>
            <p:cNvSpPr/>
            <p:nvPr/>
          </p:nvSpPr>
          <p:spPr>
            <a:xfrm>
              <a:off x="7122930" y="4131462"/>
              <a:ext cx="559503" cy="558100"/>
            </a:xfrm>
            <a:prstGeom prst="ellipse">
              <a:avLst/>
            </a:prstGeom>
            <a:solidFill>
              <a:srgbClr val="FFF6D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8398D08-426B-0BC4-E511-2772596F1BB2}"/>
                </a:ext>
              </a:extLst>
            </p:cNvPr>
            <p:cNvSpPr txBox="1"/>
            <p:nvPr/>
          </p:nvSpPr>
          <p:spPr>
            <a:xfrm>
              <a:off x="8390475" y="4184669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5A2BA21-A52C-F3CA-FD5B-9BA839B5A872}"/>
                </a:ext>
              </a:extLst>
            </p:cNvPr>
            <p:cNvSpPr txBox="1"/>
            <p:nvPr/>
          </p:nvSpPr>
          <p:spPr>
            <a:xfrm>
              <a:off x="1741317" y="4259985"/>
              <a:ext cx="166213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WL</a:t>
              </a:r>
              <a:r>
                <a:rPr kumimoji="0" lang="en-US" altLang="ko-KR" sz="2000" b="1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y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 in </a:t>
              </a: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Block</a:t>
              </a:r>
              <a:r>
                <a:rPr kumimoji="0" lang="en-US" altLang="ko-KR" sz="2000" b="1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i</a:t>
              </a:r>
              <a:endParaRPr kumimoji="0" lang="ko-KR" altLang="en-US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88" name="그룹 835">
              <a:extLst>
                <a:ext uri="{FF2B5EF4-FFF2-40B4-BE49-F238E27FC236}">
                  <a16:creationId xmlns:a16="http://schemas.microsoft.com/office/drawing/2014/main" id="{01238782-3AB6-DEA0-010C-3C301EBBDDF8}"/>
                </a:ext>
              </a:extLst>
            </p:cNvPr>
            <p:cNvGrpSpPr/>
            <p:nvPr/>
          </p:nvGrpSpPr>
          <p:grpSpPr>
            <a:xfrm rot="16200000">
              <a:off x="4893346" y="4279282"/>
              <a:ext cx="564373" cy="268733"/>
              <a:chOff x="5890169" y="4312037"/>
              <a:chExt cx="1895988" cy="1103725"/>
            </a:xfrm>
          </p:grpSpPr>
          <p:grpSp>
            <p:nvGrpSpPr>
              <p:cNvPr id="89" name="그룹 822">
                <a:extLst>
                  <a:ext uri="{FF2B5EF4-FFF2-40B4-BE49-F238E27FC236}">
                    <a16:creationId xmlns:a16="http://schemas.microsoft.com/office/drawing/2014/main" id="{94E900B2-A871-D257-B4C2-5FB478E0A810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99" name="직선 연결선 771">
                  <a:extLst>
                    <a:ext uri="{FF2B5EF4-FFF2-40B4-BE49-F238E27FC236}">
                      <a16:creationId xmlns:a16="http://schemas.microsoft.com/office/drawing/2014/main" id="{0737D491-8242-7C66-59CC-F2A0C01405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직선 연결선 789">
                  <a:extLst>
                    <a:ext uri="{FF2B5EF4-FFF2-40B4-BE49-F238E27FC236}">
                      <a16:creationId xmlns:a16="http://schemas.microsoft.com/office/drawing/2014/main" id="{47A797E4-4BEE-0E02-0649-45744F60DC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직선 연결선 792">
                  <a:extLst>
                    <a:ext uri="{FF2B5EF4-FFF2-40B4-BE49-F238E27FC236}">
                      <a16:creationId xmlns:a16="http://schemas.microsoft.com/office/drawing/2014/main" id="{BE054153-F970-32E6-CA6D-93F4670FE8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직선 연결선 807">
                  <a:extLst>
                    <a:ext uri="{FF2B5EF4-FFF2-40B4-BE49-F238E27FC236}">
                      <a16:creationId xmlns:a16="http://schemas.microsoft.com/office/drawing/2014/main" id="{B4C05946-C751-D9E6-864A-2D75C963D7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직선 연결선 810">
                  <a:extLst>
                    <a:ext uri="{FF2B5EF4-FFF2-40B4-BE49-F238E27FC236}">
                      <a16:creationId xmlns:a16="http://schemas.microsoft.com/office/drawing/2014/main" id="{E7051B36-073C-207A-D1DE-53BEEBCB45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직선 연결선 815">
                  <a:extLst>
                    <a:ext uri="{FF2B5EF4-FFF2-40B4-BE49-F238E27FC236}">
                      <a16:creationId xmlns:a16="http://schemas.microsoft.com/office/drawing/2014/main" id="{F1EBA9E3-54F4-D749-2D77-92F534155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직선 연결선 819">
                  <a:extLst>
                    <a:ext uri="{FF2B5EF4-FFF2-40B4-BE49-F238E27FC236}">
                      <a16:creationId xmlns:a16="http://schemas.microsoft.com/office/drawing/2014/main" id="{2383A830-BDBF-1220-7933-2E25BF3D52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직선 연결선 826">
                <a:extLst>
                  <a:ext uri="{FF2B5EF4-FFF2-40B4-BE49-F238E27FC236}">
                    <a16:creationId xmlns:a16="http://schemas.microsoft.com/office/drawing/2014/main" id="{8FF9264E-331E-7459-E413-371E9F82A7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832">
                <a:extLst>
                  <a:ext uri="{FF2B5EF4-FFF2-40B4-BE49-F238E27FC236}">
                    <a16:creationId xmlns:a16="http://schemas.microsoft.com/office/drawing/2014/main" id="{A17CD94B-1D8D-3B9B-05BE-86240A7E97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그룹 835">
              <a:extLst>
                <a:ext uri="{FF2B5EF4-FFF2-40B4-BE49-F238E27FC236}">
                  <a16:creationId xmlns:a16="http://schemas.microsoft.com/office/drawing/2014/main" id="{A1D8D0C4-9715-7304-A0E4-1D825C1827E1}"/>
                </a:ext>
              </a:extLst>
            </p:cNvPr>
            <p:cNvGrpSpPr/>
            <p:nvPr/>
          </p:nvGrpSpPr>
          <p:grpSpPr>
            <a:xfrm rot="16200000">
              <a:off x="3777481" y="4272995"/>
              <a:ext cx="564373" cy="268733"/>
              <a:chOff x="5890169" y="4312037"/>
              <a:chExt cx="1895988" cy="1103725"/>
            </a:xfrm>
          </p:grpSpPr>
          <p:grpSp>
            <p:nvGrpSpPr>
              <p:cNvPr id="107" name="그룹 822">
                <a:extLst>
                  <a:ext uri="{FF2B5EF4-FFF2-40B4-BE49-F238E27FC236}">
                    <a16:creationId xmlns:a16="http://schemas.microsoft.com/office/drawing/2014/main" id="{0155E475-E55E-9644-491C-EEAAD51C95EB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111" name="직선 연결선 771">
                  <a:extLst>
                    <a:ext uri="{FF2B5EF4-FFF2-40B4-BE49-F238E27FC236}">
                      <a16:creationId xmlns:a16="http://schemas.microsoft.com/office/drawing/2014/main" id="{FDF2A019-C439-0631-EDA7-609615D1DD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직선 연결선 789">
                  <a:extLst>
                    <a:ext uri="{FF2B5EF4-FFF2-40B4-BE49-F238E27FC236}">
                      <a16:creationId xmlns:a16="http://schemas.microsoft.com/office/drawing/2014/main" id="{0321D661-B695-BE69-6E04-153AB5687A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직선 연결선 792">
                  <a:extLst>
                    <a:ext uri="{FF2B5EF4-FFF2-40B4-BE49-F238E27FC236}">
                      <a16:creationId xmlns:a16="http://schemas.microsoft.com/office/drawing/2014/main" id="{23C40DF8-15C7-7235-2B72-5EDDC398C3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직선 연결선 807">
                  <a:extLst>
                    <a:ext uri="{FF2B5EF4-FFF2-40B4-BE49-F238E27FC236}">
                      <a16:creationId xmlns:a16="http://schemas.microsoft.com/office/drawing/2014/main" id="{0833CA9E-9704-9D79-9A5F-47BB4474EA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직선 연결선 810">
                  <a:extLst>
                    <a:ext uri="{FF2B5EF4-FFF2-40B4-BE49-F238E27FC236}">
                      <a16:creationId xmlns:a16="http://schemas.microsoft.com/office/drawing/2014/main" id="{5E31A637-9C3B-7157-856E-00B7362DC8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직선 연결선 815">
                  <a:extLst>
                    <a:ext uri="{FF2B5EF4-FFF2-40B4-BE49-F238E27FC236}">
                      <a16:creationId xmlns:a16="http://schemas.microsoft.com/office/drawing/2014/main" id="{21CFFB4A-D377-0379-AB8B-7C7A5E1610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직선 연결선 819">
                  <a:extLst>
                    <a:ext uri="{FF2B5EF4-FFF2-40B4-BE49-F238E27FC236}">
                      <a16:creationId xmlns:a16="http://schemas.microsoft.com/office/drawing/2014/main" id="{88FFB392-30F6-43E7-327E-F988B62075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9" name="직선 연결선 826">
                <a:extLst>
                  <a:ext uri="{FF2B5EF4-FFF2-40B4-BE49-F238E27FC236}">
                    <a16:creationId xmlns:a16="http://schemas.microsoft.com/office/drawing/2014/main" id="{56F6DE23-A376-6C75-281D-E32AFC0695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직선 연결선 832">
                <a:extLst>
                  <a:ext uri="{FF2B5EF4-FFF2-40B4-BE49-F238E27FC236}">
                    <a16:creationId xmlns:a16="http://schemas.microsoft.com/office/drawing/2014/main" id="{0757E143-D042-1470-EE99-6C21374D24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그룹 761">
              <a:extLst>
                <a:ext uri="{FF2B5EF4-FFF2-40B4-BE49-F238E27FC236}">
                  <a16:creationId xmlns:a16="http://schemas.microsoft.com/office/drawing/2014/main" id="{BB324C96-8145-6B51-8F6C-91CCA408385F}"/>
                </a:ext>
              </a:extLst>
            </p:cNvPr>
            <p:cNvGrpSpPr/>
            <p:nvPr/>
          </p:nvGrpSpPr>
          <p:grpSpPr>
            <a:xfrm rot="5400000">
              <a:off x="7110292" y="4367296"/>
              <a:ext cx="598569" cy="124310"/>
              <a:chOff x="5608137" y="3394157"/>
              <a:chExt cx="338599" cy="70817"/>
            </a:xfrm>
          </p:grpSpPr>
          <p:grpSp>
            <p:nvGrpSpPr>
              <p:cNvPr id="119" name="그룹 753">
                <a:extLst>
                  <a:ext uri="{FF2B5EF4-FFF2-40B4-BE49-F238E27FC236}">
                    <a16:creationId xmlns:a16="http://schemas.microsoft.com/office/drawing/2014/main" id="{B35830EF-4AF7-6530-509F-0BF4CA811BE2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122" name="타원 750">
                  <a:extLst>
                    <a:ext uri="{FF2B5EF4-FFF2-40B4-BE49-F238E27FC236}">
                      <a16:creationId xmlns:a16="http://schemas.microsoft.com/office/drawing/2014/main" id="{1FE66C4C-9C07-3D7D-C5F7-802532F07319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23" name="타원 751">
                  <a:extLst>
                    <a:ext uri="{FF2B5EF4-FFF2-40B4-BE49-F238E27FC236}">
                      <a16:creationId xmlns:a16="http://schemas.microsoft.com/office/drawing/2014/main" id="{A9E2B66B-CE89-DA51-07FE-3818BB49D3EB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124" name="직선 연결선 752">
                  <a:extLst>
                    <a:ext uri="{FF2B5EF4-FFF2-40B4-BE49-F238E27FC236}">
                      <a16:creationId xmlns:a16="http://schemas.microsoft.com/office/drawing/2014/main" id="{DCC30555-2D6D-5A31-54A1-C097827935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rgbClr val="C80060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직선 연결선 754">
                <a:extLst>
                  <a:ext uri="{FF2B5EF4-FFF2-40B4-BE49-F238E27FC236}">
                    <a16:creationId xmlns:a16="http://schemas.microsoft.com/office/drawing/2014/main" id="{F82C8BA7-E86E-1490-0E20-A923CEA379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직선 연결선 756">
                <a:extLst>
                  <a:ext uri="{FF2B5EF4-FFF2-40B4-BE49-F238E27FC236}">
                    <a16:creationId xmlns:a16="http://schemas.microsoft.com/office/drawing/2014/main" id="{CE2F3EA7-4C52-7253-9B05-9DA82DE10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그룹 761">
              <a:extLst>
                <a:ext uri="{FF2B5EF4-FFF2-40B4-BE49-F238E27FC236}">
                  <a16:creationId xmlns:a16="http://schemas.microsoft.com/office/drawing/2014/main" id="{C8201985-67E3-17CD-5934-E2B149498522}"/>
                </a:ext>
              </a:extLst>
            </p:cNvPr>
            <p:cNvGrpSpPr/>
            <p:nvPr/>
          </p:nvGrpSpPr>
          <p:grpSpPr>
            <a:xfrm rot="5400000">
              <a:off x="5999216" y="4365843"/>
              <a:ext cx="598569" cy="124310"/>
              <a:chOff x="5608137" y="3394157"/>
              <a:chExt cx="338599" cy="70817"/>
            </a:xfrm>
          </p:grpSpPr>
          <p:grpSp>
            <p:nvGrpSpPr>
              <p:cNvPr id="126" name="그룹 753">
                <a:extLst>
                  <a:ext uri="{FF2B5EF4-FFF2-40B4-BE49-F238E27FC236}">
                    <a16:creationId xmlns:a16="http://schemas.microsoft.com/office/drawing/2014/main" id="{61058D92-5C40-68AA-7E8F-B575BF54151F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193" name="타원 750">
                  <a:extLst>
                    <a:ext uri="{FF2B5EF4-FFF2-40B4-BE49-F238E27FC236}">
                      <a16:creationId xmlns:a16="http://schemas.microsoft.com/office/drawing/2014/main" id="{77F96BA9-562E-7936-F078-F6B0C6FF8F56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94" name="타원 751">
                  <a:extLst>
                    <a:ext uri="{FF2B5EF4-FFF2-40B4-BE49-F238E27FC236}">
                      <a16:creationId xmlns:a16="http://schemas.microsoft.com/office/drawing/2014/main" id="{3A058049-539D-6A84-8B21-C20C2CC8598E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195" name="직선 연결선 752">
                  <a:extLst>
                    <a:ext uri="{FF2B5EF4-FFF2-40B4-BE49-F238E27FC236}">
                      <a16:creationId xmlns:a16="http://schemas.microsoft.com/office/drawing/2014/main" id="{1BD6D6DC-F781-608A-58AE-F93CF61F42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rgbClr val="C80060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직선 연결선 754">
                <a:extLst>
                  <a:ext uri="{FF2B5EF4-FFF2-40B4-BE49-F238E27FC236}">
                    <a16:creationId xmlns:a16="http://schemas.microsoft.com/office/drawing/2014/main" id="{28FEF4C0-356D-0FF6-E99F-47ED48B972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직선 연결선 756">
                <a:extLst>
                  <a:ext uri="{FF2B5EF4-FFF2-40B4-BE49-F238E27FC236}">
                    <a16:creationId xmlns:a16="http://schemas.microsoft.com/office/drawing/2014/main" id="{2552384F-AA6C-B549-F3C8-59EFD8AD21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7" name="U-turn Arrow 196">
            <a:extLst>
              <a:ext uri="{FF2B5EF4-FFF2-40B4-BE49-F238E27FC236}">
                <a16:creationId xmlns:a16="http://schemas.microsoft.com/office/drawing/2014/main" id="{FFEBC41C-1494-DB3F-3962-BC28F46F3D95}"/>
              </a:ext>
            </a:extLst>
          </p:cNvPr>
          <p:cNvSpPr/>
          <p:nvPr/>
        </p:nvSpPr>
        <p:spPr>
          <a:xfrm flipH="1">
            <a:off x="423246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264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U-turn Arrow 197">
            <a:extLst>
              <a:ext uri="{FF2B5EF4-FFF2-40B4-BE49-F238E27FC236}">
                <a16:creationId xmlns:a16="http://schemas.microsoft.com/office/drawing/2014/main" id="{2A1E625B-CC79-E23B-B7E4-B5A4360CFDBB}"/>
              </a:ext>
            </a:extLst>
          </p:cNvPr>
          <p:cNvSpPr/>
          <p:nvPr/>
        </p:nvSpPr>
        <p:spPr>
          <a:xfrm flipH="1">
            <a:off x="7585002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942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U-turn Arrow 198">
            <a:extLst>
              <a:ext uri="{FF2B5EF4-FFF2-40B4-BE49-F238E27FC236}">
                <a16:creationId xmlns:a16="http://schemas.microsoft.com/office/drawing/2014/main" id="{1DB69DFC-9932-B697-5138-44D9875B1925}"/>
              </a:ext>
            </a:extLst>
          </p:cNvPr>
          <p:cNvSpPr/>
          <p:nvPr/>
        </p:nvSpPr>
        <p:spPr>
          <a:xfrm flipH="1">
            <a:off x="5340558" y="2730360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U-turn Arrow 199">
            <a:extLst>
              <a:ext uri="{FF2B5EF4-FFF2-40B4-BE49-F238E27FC236}">
                <a16:creationId xmlns:a16="http://schemas.microsoft.com/office/drawing/2014/main" id="{EDE5A66D-DDAD-DB13-A095-D9407F61827C}"/>
              </a:ext>
            </a:extLst>
          </p:cNvPr>
          <p:cNvSpPr/>
          <p:nvPr/>
        </p:nvSpPr>
        <p:spPr>
          <a:xfrm flipH="1">
            <a:off x="4232464" y="4033959"/>
            <a:ext cx="581169" cy="2149589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1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U-turn Arrow 200">
            <a:extLst>
              <a:ext uri="{FF2B5EF4-FFF2-40B4-BE49-F238E27FC236}">
                <a16:creationId xmlns:a16="http://schemas.microsoft.com/office/drawing/2014/main" id="{0D2C47F3-5FC7-C0A3-5A09-037897F10E12}"/>
              </a:ext>
            </a:extLst>
          </p:cNvPr>
          <p:cNvSpPr/>
          <p:nvPr/>
        </p:nvSpPr>
        <p:spPr>
          <a:xfrm flipH="1">
            <a:off x="6462839" y="4034844"/>
            <a:ext cx="581169" cy="1922024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839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U-turn Arrow 201">
            <a:extLst>
              <a:ext uri="{FF2B5EF4-FFF2-40B4-BE49-F238E27FC236}">
                <a16:creationId xmlns:a16="http://schemas.microsoft.com/office/drawing/2014/main" id="{D2359131-AC01-15A9-32B7-D3CCB25C2787}"/>
              </a:ext>
            </a:extLst>
          </p:cNvPr>
          <p:cNvSpPr/>
          <p:nvPr/>
        </p:nvSpPr>
        <p:spPr>
          <a:xfrm flipH="1">
            <a:off x="7584996" y="4034843"/>
            <a:ext cx="581169" cy="2148705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648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U-turn Arrow 202">
            <a:extLst>
              <a:ext uri="{FF2B5EF4-FFF2-40B4-BE49-F238E27FC236}">
                <a16:creationId xmlns:a16="http://schemas.microsoft.com/office/drawing/2014/main" id="{B3360402-27F8-F40D-8E1D-2B2D49CC8B9A}"/>
              </a:ext>
            </a:extLst>
          </p:cNvPr>
          <p:cNvSpPr/>
          <p:nvPr/>
        </p:nvSpPr>
        <p:spPr>
          <a:xfrm flipH="1">
            <a:off x="5340554" y="4033959"/>
            <a:ext cx="581169" cy="2149589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02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U-turn Arrow 203">
            <a:extLst>
              <a:ext uri="{FF2B5EF4-FFF2-40B4-BE49-F238E27FC236}">
                <a16:creationId xmlns:a16="http://schemas.microsoft.com/office/drawing/2014/main" id="{408E9155-395E-5792-2E69-9ED75F141585}"/>
              </a:ext>
            </a:extLst>
          </p:cNvPr>
          <p:cNvSpPr/>
          <p:nvPr/>
        </p:nvSpPr>
        <p:spPr>
          <a:xfrm flipH="1">
            <a:off x="6462839" y="2731243"/>
            <a:ext cx="581169" cy="344152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254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1CF2D58-C2BD-B98E-E75C-4616E922EFE4}"/>
              </a:ext>
            </a:extLst>
          </p:cNvPr>
          <p:cNvSpPr txBox="1"/>
          <p:nvPr/>
        </p:nvSpPr>
        <p:spPr>
          <a:xfrm>
            <a:off x="4520830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07EA1743-3CDF-A414-D5F1-B65D113A9442}"/>
              </a:ext>
            </a:extLst>
          </p:cNvPr>
          <p:cNvSpPr txBox="1"/>
          <p:nvPr/>
        </p:nvSpPr>
        <p:spPr>
          <a:xfrm>
            <a:off x="5634344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00573B24-1499-5432-265A-94570B9D0F9B}"/>
              </a:ext>
            </a:extLst>
          </p:cNvPr>
          <p:cNvSpPr txBox="1"/>
          <p:nvPr/>
        </p:nvSpPr>
        <p:spPr>
          <a:xfrm>
            <a:off x="6747858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CF7D9D2C-DA47-F17A-669B-2ADAACEFC598}"/>
              </a:ext>
            </a:extLst>
          </p:cNvPr>
          <p:cNvSpPr txBox="1"/>
          <p:nvPr/>
        </p:nvSpPr>
        <p:spPr>
          <a:xfrm>
            <a:off x="7861372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72059A4A-4675-0AF1-5D07-E4B1D16A19E3}"/>
              </a:ext>
            </a:extLst>
          </p:cNvPr>
          <p:cNvSpPr txBox="1"/>
          <p:nvPr/>
        </p:nvSpPr>
        <p:spPr>
          <a:xfrm>
            <a:off x="3646974" y="6239030"/>
            <a:ext cx="104738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Result: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EC653F93-2B17-147D-A742-F69F0BD2B921}"/>
              </a:ext>
            </a:extLst>
          </p:cNvPr>
          <p:cNvSpPr/>
          <p:nvPr/>
        </p:nvSpPr>
        <p:spPr>
          <a:xfrm>
            <a:off x="8290641" y="2134603"/>
            <a:ext cx="786007" cy="438195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A5B43075-0402-8440-0E4B-90399C0CEA1C}"/>
              </a:ext>
            </a:extLst>
          </p:cNvPr>
          <p:cNvSpPr/>
          <p:nvPr/>
        </p:nvSpPr>
        <p:spPr>
          <a:xfrm>
            <a:off x="119270" y="1974213"/>
            <a:ext cx="7003660" cy="458616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4BAC58DE-BEFD-86AA-9215-FEC4AB516A6A}"/>
              </a:ext>
            </a:extLst>
          </p:cNvPr>
          <p:cNvSpPr/>
          <p:nvPr/>
        </p:nvSpPr>
        <p:spPr>
          <a:xfrm>
            <a:off x="7122930" y="1987464"/>
            <a:ext cx="1190941" cy="458616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Rounded Rectangular Callout 211">
            <a:extLst>
              <a:ext uri="{FF2B5EF4-FFF2-40B4-BE49-F238E27FC236}">
                <a16:creationId xmlns:a16="http://schemas.microsoft.com/office/drawing/2014/main" id="{B2FA120D-ED33-9E9D-77A3-F35E7849F0FA}"/>
              </a:ext>
            </a:extLst>
          </p:cNvPr>
          <p:cNvSpPr/>
          <p:nvPr/>
        </p:nvSpPr>
        <p:spPr bwMode="auto">
          <a:xfrm>
            <a:off x="79041" y="3164550"/>
            <a:ext cx="6783821" cy="980015"/>
          </a:xfrm>
          <a:prstGeom prst="wedgeRoundRectCallout">
            <a:avLst>
              <a:gd name="adj1" fmla="val 54483"/>
              <a:gd name="adj2" fmla="val -49911"/>
              <a:gd name="adj3" fmla="val 16667"/>
            </a:avLst>
          </a:prstGeom>
          <a:solidFill>
            <a:srgbClr val="FBF7F5"/>
          </a:solidFill>
          <a:ln w="19050" cap="flat" cmpd="sng" algn="ctr">
            <a:solidFill>
              <a:srgbClr val="6765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bitline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reads as ‘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’ only when all the target cells store ‘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’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Wingdings" pitchFamily="2" charset="2"/>
              </a:rPr>
              <a:t> Equivalent to the bitwise OR of all the target cells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80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3135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ounded Rectangle 268">
            <a:extLst>
              <a:ext uri="{FF2B5EF4-FFF2-40B4-BE49-F238E27FC236}">
                <a16:creationId xmlns:a16="http://schemas.microsoft.com/office/drawing/2014/main" id="{8D74A2D1-E8F2-B83A-099C-E17053503545}"/>
              </a:ext>
            </a:extLst>
          </p:cNvPr>
          <p:cNvSpPr/>
          <p:nvPr/>
        </p:nvSpPr>
        <p:spPr>
          <a:xfrm>
            <a:off x="3601538" y="5179893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Ins="0"/>
          <a:lstStyle/>
          <a:p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Inter-Block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in different blocks</a:t>
            </a:r>
            <a:endParaRPr lang="en-IN" dirty="0">
              <a:solidFill>
                <a:schemeClr val="accent1"/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Bitwise OR</a:t>
            </a:r>
            <a:r>
              <a:rPr lang="en-CH" dirty="0">
                <a:ea typeface="Cambria" panose="02040503050406030204" pitchFamily="18" charset="0"/>
              </a:rPr>
              <a:t> 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C31E7358-9A52-90D6-B59B-1FFFCC15D269}"/>
              </a:ext>
            </a:extLst>
          </p:cNvPr>
          <p:cNvSpPr/>
          <p:nvPr/>
        </p:nvSpPr>
        <p:spPr>
          <a:xfrm>
            <a:off x="3601538" y="3882702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657F400-371E-5409-CC86-6FC3A1E88181}"/>
              </a:ext>
            </a:extLst>
          </p:cNvPr>
          <p:cNvGrpSpPr/>
          <p:nvPr/>
        </p:nvGrpSpPr>
        <p:grpSpPr>
          <a:xfrm>
            <a:off x="4640972" y="2450831"/>
            <a:ext cx="3350590" cy="3784740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3892C96-3420-FC41-AC8C-83B854C98E3B}"/>
              </a:ext>
            </a:extLst>
          </p:cNvPr>
          <p:cNvGrpSpPr/>
          <p:nvPr/>
        </p:nvGrpSpPr>
        <p:grpSpPr>
          <a:xfrm>
            <a:off x="4051865" y="2665067"/>
            <a:ext cx="3939696" cy="891472"/>
            <a:chOff x="4051865" y="2665067"/>
            <a:chExt cx="3939696" cy="891472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4826338-1836-E9D3-34FB-562D0F2D1798}"/>
                </a:ext>
              </a:extLst>
            </p:cNvPr>
            <p:cNvGrpSpPr/>
            <p:nvPr/>
          </p:nvGrpSpPr>
          <p:grpSpPr>
            <a:xfrm>
              <a:off x="4062140" y="2665067"/>
              <a:ext cx="3340542" cy="891472"/>
              <a:chOff x="1860807" y="2641375"/>
              <a:chExt cx="3340542" cy="360138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724D90A-0311-AEA2-1170-457439DAD5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807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AB35EC1-7B4A-6D79-0B81-642967EA2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4321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D777A01-4123-7FB2-8115-CE4ACED06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7835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FB8FA4F-1E88-07F2-27EF-7581CB101D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49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7D44F0C-55EE-A889-FC24-4F5131802FC5}"/>
                </a:ext>
              </a:extLst>
            </p:cNvPr>
            <p:cNvCxnSpPr/>
            <p:nvPr/>
          </p:nvCxnSpPr>
          <p:spPr>
            <a:xfrm>
              <a:off x="4051865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A6211B1-3B9B-7D4D-BA8E-658D0E677C1F}"/>
                </a:ext>
              </a:extLst>
            </p:cNvPr>
            <p:cNvCxnSpPr/>
            <p:nvPr/>
          </p:nvCxnSpPr>
          <p:spPr>
            <a:xfrm>
              <a:off x="5165379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384D35D-8642-38DF-AE7D-B0EB0133E909}"/>
                </a:ext>
              </a:extLst>
            </p:cNvPr>
            <p:cNvCxnSpPr/>
            <p:nvPr/>
          </p:nvCxnSpPr>
          <p:spPr>
            <a:xfrm>
              <a:off x="6278893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8F37F31-5E47-88B9-E41D-C837F83299FC}"/>
                </a:ext>
              </a:extLst>
            </p:cNvPr>
            <p:cNvCxnSpPr/>
            <p:nvPr/>
          </p:nvCxnSpPr>
          <p:spPr>
            <a:xfrm>
              <a:off x="7392407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4D0EED-F7AE-3399-A35F-5DD2E5791B55}"/>
              </a:ext>
            </a:extLst>
          </p:cNvPr>
          <p:cNvGrpSpPr/>
          <p:nvPr/>
        </p:nvGrpSpPr>
        <p:grpSpPr>
          <a:xfrm>
            <a:off x="3382115" y="3058678"/>
            <a:ext cx="5014215" cy="2"/>
            <a:chOff x="1231585" y="2671909"/>
            <a:chExt cx="6166530" cy="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48B26F0-2159-FDD5-0EA3-2B0DA8F74560}"/>
                </a:ext>
              </a:extLst>
            </p:cNvPr>
            <p:cNvCxnSpPr>
              <a:cxnSpLocks/>
            </p:cNvCxnSpPr>
            <p:nvPr/>
          </p:nvCxnSpPr>
          <p:spPr>
            <a:xfrm>
              <a:off x="1602803" y="2671909"/>
              <a:ext cx="5795312" cy="0"/>
            </a:xfrm>
            <a:prstGeom prst="line">
              <a:avLst/>
            </a:prstGeom>
            <a:ln w="1016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B8B2E45-E111-E123-066A-8979B261CDA9}"/>
                </a:ext>
              </a:extLst>
            </p:cNvPr>
            <p:cNvCxnSpPr>
              <a:cxnSpLocks/>
            </p:cNvCxnSpPr>
            <p:nvPr/>
          </p:nvCxnSpPr>
          <p:spPr>
            <a:xfrm>
              <a:off x="1231585" y="2671911"/>
              <a:ext cx="616653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77963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77963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83076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1741317" y="2904791"/>
            <a:ext cx="16621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x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in 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309550-34CC-9B82-DD8B-8935C865D78B}"/>
              </a:ext>
            </a:extLst>
          </p:cNvPr>
          <p:cNvSpPr txBox="1"/>
          <p:nvPr/>
        </p:nvSpPr>
        <p:spPr>
          <a:xfrm rot="16200000">
            <a:off x="3861980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67FCCF-4A80-8545-6E30-66612FF54E00}"/>
              </a:ext>
            </a:extLst>
          </p:cNvPr>
          <p:cNvSpPr txBox="1"/>
          <p:nvPr/>
        </p:nvSpPr>
        <p:spPr>
          <a:xfrm rot="16200000">
            <a:off x="4975494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5EBD8A-44A8-4741-0DEA-D143CD6497AF}"/>
              </a:ext>
            </a:extLst>
          </p:cNvPr>
          <p:cNvSpPr txBox="1"/>
          <p:nvPr/>
        </p:nvSpPr>
        <p:spPr>
          <a:xfrm rot="16200000">
            <a:off x="6089008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E8E3E-07ED-08B6-AD4B-4C2135F40366}"/>
              </a:ext>
            </a:extLst>
          </p:cNvPr>
          <p:cNvSpPr txBox="1"/>
          <p:nvPr/>
        </p:nvSpPr>
        <p:spPr>
          <a:xfrm rot="16200000">
            <a:off x="7202522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7" name="그룹 835">
            <a:extLst>
              <a:ext uri="{FF2B5EF4-FFF2-40B4-BE49-F238E27FC236}">
                <a16:creationId xmlns:a16="http://schemas.microsoft.com/office/drawing/2014/main" id="{F4592954-95A2-D955-67CB-506964105B46}"/>
              </a:ext>
            </a:extLst>
          </p:cNvPr>
          <p:cNvGrpSpPr/>
          <p:nvPr/>
        </p:nvGrpSpPr>
        <p:grpSpPr>
          <a:xfrm rot="16200000">
            <a:off x="6006980" y="2927666"/>
            <a:ext cx="564373" cy="268733"/>
            <a:chOff x="5890169" y="4312037"/>
            <a:chExt cx="1895988" cy="1103725"/>
          </a:xfrm>
        </p:grpSpPr>
        <p:grpSp>
          <p:nvGrpSpPr>
            <p:cNvPr id="18" name="그룹 822">
              <a:extLst>
                <a:ext uri="{FF2B5EF4-FFF2-40B4-BE49-F238E27FC236}">
                  <a16:creationId xmlns:a16="http://schemas.microsoft.com/office/drawing/2014/main" id="{E27744CE-287F-B85F-7E62-EDFA1ECDD7B0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21" name="직선 연결선 771">
                <a:extLst>
                  <a:ext uri="{FF2B5EF4-FFF2-40B4-BE49-F238E27FC236}">
                    <a16:creationId xmlns:a16="http://schemas.microsoft.com/office/drawing/2014/main" id="{3AEFD8DC-D54C-031F-D33B-6124375708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789">
                <a:extLst>
                  <a:ext uri="{FF2B5EF4-FFF2-40B4-BE49-F238E27FC236}">
                    <a16:creationId xmlns:a16="http://schemas.microsoft.com/office/drawing/2014/main" id="{4F541810-443F-725F-870C-A54E8CAFCE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792">
                <a:extLst>
                  <a:ext uri="{FF2B5EF4-FFF2-40B4-BE49-F238E27FC236}">
                    <a16:creationId xmlns:a16="http://schemas.microsoft.com/office/drawing/2014/main" id="{850CB885-7446-F480-14C4-AFA93F7D8F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807">
                <a:extLst>
                  <a:ext uri="{FF2B5EF4-FFF2-40B4-BE49-F238E27FC236}">
                    <a16:creationId xmlns:a16="http://schemas.microsoft.com/office/drawing/2014/main" id="{61AAEFC2-A853-D6E9-B671-3F54296E52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810">
                <a:extLst>
                  <a:ext uri="{FF2B5EF4-FFF2-40B4-BE49-F238E27FC236}">
                    <a16:creationId xmlns:a16="http://schemas.microsoft.com/office/drawing/2014/main" id="{52E2E9E6-C93A-F9FE-E004-7613C11889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815">
                <a:extLst>
                  <a:ext uri="{FF2B5EF4-FFF2-40B4-BE49-F238E27FC236}">
                    <a16:creationId xmlns:a16="http://schemas.microsoft.com/office/drawing/2014/main" id="{64AE6ADF-8BE5-7945-A16B-3D053D30D4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819">
                <a:extLst>
                  <a:ext uri="{FF2B5EF4-FFF2-40B4-BE49-F238E27FC236}">
                    <a16:creationId xmlns:a16="http://schemas.microsoft.com/office/drawing/2014/main" id="{E1A58F2E-D63F-D9BE-D3B0-9EB49B5193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직선 연결선 826">
              <a:extLst>
                <a:ext uri="{FF2B5EF4-FFF2-40B4-BE49-F238E27FC236}">
                  <a16:creationId xmlns:a16="http://schemas.microsoft.com/office/drawing/2014/main" id="{365B0C8C-6B5D-A4D9-DF1E-F615DE4BE9A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832">
              <a:extLst>
                <a:ext uri="{FF2B5EF4-FFF2-40B4-BE49-F238E27FC236}">
                  <a16:creationId xmlns:a16="http://schemas.microsoft.com/office/drawing/2014/main" id="{E1AACF72-0654-1E10-774B-7A6A45AB48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835">
            <a:extLst>
              <a:ext uri="{FF2B5EF4-FFF2-40B4-BE49-F238E27FC236}">
                <a16:creationId xmlns:a16="http://schemas.microsoft.com/office/drawing/2014/main" id="{4CC88B9A-6B37-AE39-C096-59836ECDB962}"/>
              </a:ext>
            </a:extLst>
          </p:cNvPr>
          <p:cNvGrpSpPr/>
          <p:nvPr/>
        </p:nvGrpSpPr>
        <p:grpSpPr>
          <a:xfrm rot="16200000">
            <a:off x="3777480" y="2914790"/>
            <a:ext cx="564373" cy="268733"/>
            <a:chOff x="5890169" y="4312037"/>
            <a:chExt cx="1895988" cy="1103725"/>
          </a:xfrm>
        </p:grpSpPr>
        <p:grpSp>
          <p:nvGrpSpPr>
            <p:cNvPr id="29" name="그룹 822">
              <a:extLst>
                <a:ext uri="{FF2B5EF4-FFF2-40B4-BE49-F238E27FC236}">
                  <a16:creationId xmlns:a16="http://schemas.microsoft.com/office/drawing/2014/main" id="{92E61A13-89CA-87F3-12BC-5FE1BDCF6F9C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4" name="직선 연결선 771">
                <a:extLst>
                  <a:ext uri="{FF2B5EF4-FFF2-40B4-BE49-F238E27FC236}">
                    <a16:creationId xmlns:a16="http://schemas.microsoft.com/office/drawing/2014/main" id="{39238D1D-674E-3D1A-C094-DE1AEE28E2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789">
                <a:extLst>
                  <a:ext uri="{FF2B5EF4-FFF2-40B4-BE49-F238E27FC236}">
                    <a16:creationId xmlns:a16="http://schemas.microsoft.com/office/drawing/2014/main" id="{02294F00-FC11-5767-E169-65D493CC84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792">
                <a:extLst>
                  <a:ext uri="{FF2B5EF4-FFF2-40B4-BE49-F238E27FC236}">
                    <a16:creationId xmlns:a16="http://schemas.microsoft.com/office/drawing/2014/main" id="{20B270D4-EE2C-BB78-2B64-D9854726DB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807">
                <a:extLst>
                  <a:ext uri="{FF2B5EF4-FFF2-40B4-BE49-F238E27FC236}">
                    <a16:creationId xmlns:a16="http://schemas.microsoft.com/office/drawing/2014/main" id="{17DDF9F2-4A35-A2F1-6AF8-EF0A416110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810">
                <a:extLst>
                  <a:ext uri="{FF2B5EF4-FFF2-40B4-BE49-F238E27FC236}">
                    <a16:creationId xmlns:a16="http://schemas.microsoft.com/office/drawing/2014/main" id="{98CE89E7-AE0D-1A20-9C05-89012A3D74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815">
                <a:extLst>
                  <a:ext uri="{FF2B5EF4-FFF2-40B4-BE49-F238E27FC236}">
                    <a16:creationId xmlns:a16="http://schemas.microsoft.com/office/drawing/2014/main" id="{9B9EE417-16E6-20A9-E69F-05591F6019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819">
                <a:extLst>
                  <a:ext uri="{FF2B5EF4-FFF2-40B4-BE49-F238E27FC236}">
                    <a16:creationId xmlns:a16="http://schemas.microsoft.com/office/drawing/2014/main" id="{E10F86AA-06AA-3A26-CD6E-EAD3833012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직선 연결선 826">
              <a:extLst>
                <a:ext uri="{FF2B5EF4-FFF2-40B4-BE49-F238E27FC236}">
                  <a16:creationId xmlns:a16="http://schemas.microsoft.com/office/drawing/2014/main" id="{A96E5E9F-AD70-D36C-6742-F7A396334BF1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832">
              <a:extLst>
                <a:ext uri="{FF2B5EF4-FFF2-40B4-BE49-F238E27FC236}">
                  <a16:creationId xmlns:a16="http://schemas.microsoft.com/office/drawing/2014/main" id="{25A68749-9A67-856C-2FA3-C759C9FFC0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761">
            <a:extLst>
              <a:ext uri="{FF2B5EF4-FFF2-40B4-BE49-F238E27FC236}">
                <a16:creationId xmlns:a16="http://schemas.microsoft.com/office/drawing/2014/main" id="{41BD8605-7C23-B670-AE31-2B79F53108FB}"/>
              </a:ext>
            </a:extLst>
          </p:cNvPr>
          <p:cNvGrpSpPr/>
          <p:nvPr/>
        </p:nvGrpSpPr>
        <p:grpSpPr>
          <a:xfrm rot="5400000">
            <a:off x="7110960" y="3004082"/>
            <a:ext cx="598569" cy="124310"/>
            <a:chOff x="5608137" y="3394157"/>
            <a:chExt cx="338599" cy="70817"/>
          </a:xfrm>
        </p:grpSpPr>
        <p:grpSp>
          <p:nvGrpSpPr>
            <p:cNvPr id="50" name="그룹 753">
              <a:extLst>
                <a:ext uri="{FF2B5EF4-FFF2-40B4-BE49-F238E27FC236}">
                  <a16:creationId xmlns:a16="http://schemas.microsoft.com/office/drawing/2014/main" id="{7C87917E-CDEE-C330-4ACA-E23CCBA25D8C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62" name="타원 750">
                <a:extLst>
                  <a:ext uri="{FF2B5EF4-FFF2-40B4-BE49-F238E27FC236}">
                    <a16:creationId xmlns:a16="http://schemas.microsoft.com/office/drawing/2014/main" id="{F17B54A9-59BF-A60C-14F7-6C2566E90528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4" name="타원 751">
                <a:extLst>
                  <a:ext uri="{FF2B5EF4-FFF2-40B4-BE49-F238E27FC236}">
                    <a16:creationId xmlns:a16="http://schemas.microsoft.com/office/drawing/2014/main" id="{19385AE6-D03E-8A0F-27D4-B3B34B90D25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69" name="직선 연결선 752">
                <a:extLst>
                  <a:ext uri="{FF2B5EF4-FFF2-40B4-BE49-F238E27FC236}">
                    <a16:creationId xmlns:a16="http://schemas.microsoft.com/office/drawing/2014/main" id="{57D6D501-9266-3647-6814-D228A412E74C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직선 연결선 754">
              <a:extLst>
                <a:ext uri="{FF2B5EF4-FFF2-40B4-BE49-F238E27FC236}">
                  <a16:creationId xmlns:a16="http://schemas.microsoft.com/office/drawing/2014/main" id="{5747B110-F377-A51D-3F97-7BEE4DCEEFC7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756">
              <a:extLst>
                <a:ext uri="{FF2B5EF4-FFF2-40B4-BE49-F238E27FC236}">
                  <a16:creationId xmlns:a16="http://schemas.microsoft.com/office/drawing/2014/main" id="{7FA09959-3157-8A14-F25C-C2DC1E9A7982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그룹 761">
            <a:extLst>
              <a:ext uri="{FF2B5EF4-FFF2-40B4-BE49-F238E27FC236}">
                <a16:creationId xmlns:a16="http://schemas.microsoft.com/office/drawing/2014/main" id="{5F19FC32-21CD-2034-971A-3A673347DB12}"/>
              </a:ext>
            </a:extLst>
          </p:cNvPr>
          <p:cNvGrpSpPr/>
          <p:nvPr/>
        </p:nvGrpSpPr>
        <p:grpSpPr>
          <a:xfrm rot="5400000">
            <a:off x="4883794" y="3002629"/>
            <a:ext cx="598569" cy="124310"/>
            <a:chOff x="5608137" y="3394157"/>
            <a:chExt cx="338599" cy="70817"/>
          </a:xfrm>
        </p:grpSpPr>
        <p:grpSp>
          <p:nvGrpSpPr>
            <p:cNvPr id="71" name="그룹 753">
              <a:extLst>
                <a:ext uri="{FF2B5EF4-FFF2-40B4-BE49-F238E27FC236}">
                  <a16:creationId xmlns:a16="http://schemas.microsoft.com/office/drawing/2014/main" id="{932CB08F-D02D-14DD-3E0D-469A9E85331D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76" name="타원 750">
                <a:extLst>
                  <a:ext uri="{FF2B5EF4-FFF2-40B4-BE49-F238E27FC236}">
                    <a16:creationId xmlns:a16="http://schemas.microsoft.com/office/drawing/2014/main" id="{42829C8A-8E6A-F237-3366-48825F1B64EE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3" name="타원 751">
                <a:extLst>
                  <a:ext uri="{FF2B5EF4-FFF2-40B4-BE49-F238E27FC236}">
                    <a16:creationId xmlns:a16="http://schemas.microsoft.com/office/drawing/2014/main" id="{864E2282-5F82-D149-B1A3-7B2D49550020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84" name="직선 연결선 752">
                <a:extLst>
                  <a:ext uri="{FF2B5EF4-FFF2-40B4-BE49-F238E27FC236}">
                    <a16:creationId xmlns:a16="http://schemas.microsoft.com/office/drawing/2014/main" id="{E8B0C024-7E99-634A-34C4-B43B2660E415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직선 연결선 754">
              <a:extLst>
                <a:ext uri="{FF2B5EF4-FFF2-40B4-BE49-F238E27FC236}">
                  <a16:creationId xmlns:a16="http://schemas.microsoft.com/office/drawing/2014/main" id="{174BBF73-0827-4151-3660-FD373547DDC3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56">
              <a:extLst>
                <a:ext uri="{FF2B5EF4-FFF2-40B4-BE49-F238E27FC236}">
                  <a16:creationId xmlns:a16="http://schemas.microsoft.com/office/drawing/2014/main" id="{675F3222-B4B6-E8C3-F28A-5F9637FD1724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BC364487-C169-A6EF-9D95-166E456B480A}"/>
              </a:ext>
            </a:extLst>
          </p:cNvPr>
          <p:cNvGrpSpPr/>
          <p:nvPr/>
        </p:nvGrpSpPr>
        <p:grpSpPr>
          <a:xfrm>
            <a:off x="1741317" y="3963243"/>
            <a:ext cx="6899895" cy="891472"/>
            <a:chOff x="1741317" y="4029503"/>
            <a:chExt cx="6899895" cy="891472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4B9B2D4-ABEB-5C2D-C5A7-1AF73E46B3E5}"/>
                </a:ext>
              </a:extLst>
            </p:cNvPr>
            <p:cNvGrpSpPr/>
            <p:nvPr/>
          </p:nvGrpSpPr>
          <p:grpSpPr>
            <a:xfrm>
              <a:off x="4051865" y="4029503"/>
              <a:ext cx="3939696" cy="891472"/>
              <a:chOff x="4051865" y="2665067"/>
              <a:chExt cx="3939696" cy="891472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AF7E077-839B-1724-3C21-3D39E2D0647B}"/>
                  </a:ext>
                </a:extLst>
              </p:cNvPr>
              <p:cNvGrpSpPr/>
              <p:nvPr/>
            </p:nvGrpSpPr>
            <p:grpSpPr>
              <a:xfrm>
                <a:off x="4062140" y="2665067"/>
                <a:ext cx="3340542" cy="891472"/>
                <a:chOff x="1860807" y="2641375"/>
                <a:chExt cx="3340542" cy="3601380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67EC11CB-AA70-A5BD-AACB-2D3E2704B9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60807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0743F075-715B-D82B-82F4-168D190DD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74321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89A41AF5-64EE-26C7-285B-8317752243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87835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1542741D-0874-7B04-8DCD-C192E5EFDF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01349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9551AE13-33BA-911F-3E7D-69BB80A0DFDC}"/>
                  </a:ext>
                </a:extLst>
              </p:cNvPr>
              <p:cNvCxnSpPr/>
              <p:nvPr/>
            </p:nvCxnSpPr>
            <p:spPr>
              <a:xfrm>
                <a:off x="4051865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1413122-D6B4-7163-1B07-239DE88E8821}"/>
                  </a:ext>
                </a:extLst>
              </p:cNvPr>
              <p:cNvCxnSpPr/>
              <p:nvPr/>
            </p:nvCxnSpPr>
            <p:spPr>
              <a:xfrm>
                <a:off x="5165379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CD131FC-2BDF-7CE2-15DD-C33DE157FF53}"/>
                  </a:ext>
                </a:extLst>
              </p:cNvPr>
              <p:cNvCxnSpPr/>
              <p:nvPr/>
            </p:nvCxnSpPr>
            <p:spPr>
              <a:xfrm>
                <a:off x="6278893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87B5B92-07AF-0E3D-45A7-C1E16CB2AFA0}"/>
                  </a:ext>
                </a:extLst>
              </p:cNvPr>
              <p:cNvCxnSpPr/>
              <p:nvPr/>
            </p:nvCxnSpPr>
            <p:spPr>
              <a:xfrm>
                <a:off x="7392407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3382115" y="4410510"/>
              <a:ext cx="5014215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타원 299">
              <a:extLst>
                <a:ext uri="{FF2B5EF4-FFF2-40B4-BE49-F238E27FC236}">
                  <a16:creationId xmlns:a16="http://schemas.microsoft.com/office/drawing/2014/main" id="{E0B2046C-3EF6-C78D-56E7-5C2ACB38D989}"/>
                </a:ext>
              </a:extLst>
            </p:cNvPr>
            <p:cNvSpPr/>
            <p:nvPr/>
          </p:nvSpPr>
          <p:spPr>
            <a:xfrm>
              <a:off x="3779881" y="4131462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4" name="타원 299">
              <a:extLst>
                <a:ext uri="{FF2B5EF4-FFF2-40B4-BE49-F238E27FC236}">
                  <a16:creationId xmlns:a16="http://schemas.microsoft.com/office/drawing/2014/main" id="{73E74280-27CE-6572-4FEB-58734542FCE7}"/>
                </a:ext>
              </a:extLst>
            </p:cNvPr>
            <p:cNvSpPr/>
            <p:nvPr/>
          </p:nvSpPr>
          <p:spPr>
            <a:xfrm>
              <a:off x="4895902" y="4131462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1" name="타원 299">
              <a:extLst>
                <a:ext uri="{FF2B5EF4-FFF2-40B4-BE49-F238E27FC236}">
                  <a16:creationId xmlns:a16="http://schemas.microsoft.com/office/drawing/2014/main" id="{55EFD424-7926-20BE-2333-F59DD6E76AC4}"/>
                </a:ext>
              </a:extLst>
            </p:cNvPr>
            <p:cNvSpPr/>
            <p:nvPr/>
          </p:nvSpPr>
          <p:spPr>
            <a:xfrm>
              <a:off x="6009416" y="4131462"/>
              <a:ext cx="559503" cy="558100"/>
            </a:xfrm>
            <a:prstGeom prst="ellipse">
              <a:avLst/>
            </a:prstGeom>
            <a:solidFill>
              <a:srgbClr val="FFF6D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타원 299">
              <a:extLst>
                <a:ext uri="{FF2B5EF4-FFF2-40B4-BE49-F238E27FC236}">
                  <a16:creationId xmlns:a16="http://schemas.microsoft.com/office/drawing/2014/main" id="{05748883-7A30-80D7-4E2E-28B708AB7E0E}"/>
                </a:ext>
              </a:extLst>
            </p:cNvPr>
            <p:cNvSpPr/>
            <p:nvPr/>
          </p:nvSpPr>
          <p:spPr>
            <a:xfrm>
              <a:off x="7122930" y="4131462"/>
              <a:ext cx="559503" cy="558100"/>
            </a:xfrm>
            <a:prstGeom prst="ellipse">
              <a:avLst/>
            </a:prstGeom>
            <a:solidFill>
              <a:srgbClr val="FFF6D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8398D08-426B-0BC4-E511-2772596F1BB2}"/>
                </a:ext>
              </a:extLst>
            </p:cNvPr>
            <p:cNvSpPr txBox="1"/>
            <p:nvPr/>
          </p:nvSpPr>
          <p:spPr>
            <a:xfrm>
              <a:off x="8390475" y="4184669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5A2BA21-A52C-F3CA-FD5B-9BA839B5A872}"/>
                </a:ext>
              </a:extLst>
            </p:cNvPr>
            <p:cNvSpPr txBox="1"/>
            <p:nvPr/>
          </p:nvSpPr>
          <p:spPr>
            <a:xfrm>
              <a:off x="1741317" y="4259985"/>
              <a:ext cx="166213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WL</a:t>
              </a:r>
              <a:r>
                <a:rPr kumimoji="0" lang="en-US" altLang="ko-KR" sz="2000" b="1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y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 in </a:t>
              </a: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Block</a:t>
              </a:r>
              <a:r>
                <a:rPr kumimoji="0" lang="en-US" altLang="ko-KR" sz="2000" b="1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i</a:t>
              </a:r>
              <a:endParaRPr kumimoji="0" lang="ko-KR" altLang="en-US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88" name="그룹 835">
              <a:extLst>
                <a:ext uri="{FF2B5EF4-FFF2-40B4-BE49-F238E27FC236}">
                  <a16:creationId xmlns:a16="http://schemas.microsoft.com/office/drawing/2014/main" id="{01238782-3AB6-DEA0-010C-3C301EBBDDF8}"/>
                </a:ext>
              </a:extLst>
            </p:cNvPr>
            <p:cNvGrpSpPr/>
            <p:nvPr/>
          </p:nvGrpSpPr>
          <p:grpSpPr>
            <a:xfrm rot="16200000">
              <a:off x="4893346" y="4279282"/>
              <a:ext cx="564373" cy="268733"/>
              <a:chOff x="5890169" y="4312037"/>
              <a:chExt cx="1895988" cy="1103725"/>
            </a:xfrm>
          </p:grpSpPr>
          <p:grpSp>
            <p:nvGrpSpPr>
              <p:cNvPr id="89" name="그룹 822">
                <a:extLst>
                  <a:ext uri="{FF2B5EF4-FFF2-40B4-BE49-F238E27FC236}">
                    <a16:creationId xmlns:a16="http://schemas.microsoft.com/office/drawing/2014/main" id="{94E900B2-A871-D257-B4C2-5FB478E0A810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99" name="직선 연결선 771">
                  <a:extLst>
                    <a:ext uri="{FF2B5EF4-FFF2-40B4-BE49-F238E27FC236}">
                      <a16:creationId xmlns:a16="http://schemas.microsoft.com/office/drawing/2014/main" id="{0737D491-8242-7C66-59CC-F2A0C01405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직선 연결선 789">
                  <a:extLst>
                    <a:ext uri="{FF2B5EF4-FFF2-40B4-BE49-F238E27FC236}">
                      <a16:creationId xmlns:a16="http://schemas.microsoft.com/office/drawing/2014/main" id="{47A797E4-4BEE-0E02-0649-45744F60DC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직선 연결선 792">
                  <a:extLst>
                    <a:ext uri="{FF2B5EF4-FFF2-40B4-BE49-F238E27FC236}">
                      <a16:creationId xmlns:a16="http://schemas.microsoft.com/office/drawing/2014/main" id="{BE054153-F970-32E6-CA6D-93F4670FE8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직선 연결선 807">
                  <a:extLst>
                    <a:ext uri="{FF2B5EF4-FFF2-40B4-BE49-F238E27FC236}">
                      <a16:creationId xmlns:a16="http://schemas.microsoft.com/office/drawing/2014/main" id="{B4C05946-C751-D9E6-864A-2D75C963D7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직선 연결선 810">
                  <a:extLst>
                    <a:ext uri="{FF2B5EF4-FFF2-40B4-BE49-F238E27FC236}">
                      <a16:creationId xmlns:a16="http://schemas.microsoft.com/office/drawing/2014/main" id="{E7051B36-073C-207A-D1DE-53BEEBCB45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직선 연결선 815">
                  <a:extLst>
                    <a:ext uri="{FF2B5EF4-FFF2-40B4-BE49-F238E27FC236}">
                      <a16:creationId xmlns:a16="http://schemas.microsoft.com/office/drawing/2014/main" id="{F1EBA9E3-54F4-D749-2D77-92F534155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직선 연결선 819">
                  <a:extLst>
                    <a:ext uri="{FF2B5EF4-FFF2-40B4-BE49-F238E27FC236}">
                      <a16:creationId xmlns:a16="http://schemas.microsoft.com/office/drawing/2014/main" id="{2383A830-BDBF-1220-7933-2E25BF3D52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직선 연결선 826">
                <a:extLst>
                  <a:ext uri="{FF2B5EF4-FFF2-40B4-BE49-F238E27FC236}">
                    <a16:creationId xmlns:a16="http://schemas.microsoft.com/office/drawing/2014/main" id="{8FF9264E-331E-7459-E413-371E9F82A7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832">
                <a:extLst>
                  <a:ext uri="{FF2B5EF4-FFF2-40B4-BE49-F238E27FC236}">
                    <a16:creationId xmlns:a16="http://schemas.microsoft.com/office/drawing/2014/main" id="{A17CD94B-1D8D-3B9B-05BE-86240A7E97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그룹 835">
              <a:extLst>
                <a:ext uri="{FF2B5EF4-FFF2-40B4-BE49-F238E27FC236}">
                  <a16:creationId xmlns:a16="http://schemas.microsoft.com/office/drawing/2014/main" id="{A1D8D0C4-9715-7304-A0E4-1D825C1827E1}"/>
                </a:ext>
              </a:extLst>
            </p:cNvPr>
            <p:cNvGrpSpPr/>
            <p:nvPr/>
          </p:nvGrpSpPr>
          <p:grpSpPr>
            <a:xfrm rot="16200000">
              <a:off x="3777481" y="4272995"/>
              <a:ext cx="564373" cy="268733"/>
              <a:chOff x="5890169" y="4312037"/>
              <a:chExt cx="1895988" cy="1103725"/>
            </a:xfrm>
          </p:grpSpPr>
          <p:grpSp>
            <p:nvGrpSpPr>
              <p:cNvPr id="107" name="그룹 822">
                <a:extLst>
                  <a:ext uri="{FF2B5EF4-FFF2-40B4-BE49-F238E27FC236}">
                    <a16:creationId xmlns:a16="http://schemas.microsoft.com/office/drawing/2014/main" id="{0155E475-E55E-9644-491C-EEAAD51C95EB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111" name="직선 연결선 771">
                  <a:extLst>
                    <a:ext uri="{FF2B5EF4-FFF2-40B4-BE49-F238E27FC236}">
                      <a16:creationId xmlns:a16="http://schemas.microsoft.com/office/drawing/2014/main" id="{FDF2A019-C439-0631-EDA7-609615D1DD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직선 연결선 789">
                  <a:extLst>
                    <a:ext uri="{FF2B5EF4-FFF2-40B4-BE49-F238E27FC236}">
                      <a16:creationId xmlns:a16="http://schemas.microsoft.com/office/drawing/2014/main" id="{0321D661-B695-BE69-6E04-153AB5687A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직선 연결선 792">
                  <a:extLst>
                    <a:ext uri="{FF2B5EF4-FFF2-40B4-BE49-F238E27FC236}">
                      <a16:creationId xmlns:a16="http://schemas.microsoft.com/office/drawing/2014/main" id="{23C40DF8-15C7-7235-2B72-5EDDC398C3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직선 연결선 807">
                  <a:extLst>
                    <a:ext uri="{FF2B5EF4-FFF2-40B4-BE49-F238E27FC236}">
                      <a16:creationId xmlns:a16="http://schemas.microsoft.com/office/drawing/2014/main" id="{0833CA9E-9704-9D79-9A5F-47BB4474EA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직선 연결선 810">
                  <a:extLst>
                    <a:ext uri="{FF2B5EF4-FFF2-40B4-BE49-F238E27FC236}">
                      <a16:creationId xmlns:a16="http://schemas.microsoft.com/office/drawing/2014/main" id="{5E31A637-9C3B-7157-856E-00B7362DC8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직선 연결선 815">
                  <a:extLst>
                    <a:ext uri="{FF2B5EF4-FFF2-40B4-BE49-F238E27FC236}">
                      <a16:creationId xmlns:a16="http://schemas.microsoft.com/office/drawing/2014/main" id="{21CFFB4A-D377-0379-AB8B-7C7A5E1610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직선 연결선 819">
                  <a:extLst>
                    <a:ext uri="{FF2B5EF4-FFF2-40B4-BE49-F238E27FC236}">
                      <a16:creationId xmlns:a16="http://schemas.microsoft.com/office/drawing/2014/main" id="{88FFB392-30F6-43E7-327E-F988B62075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9" name="직선 연결선 826">
                <a:extLst>
                  <a:ext uri="{FF2B5EF4-FFF2-40B4-BE49-F238E27FC236}">
                    <a16:creationId xmlns:a16="http://schemas.microsoft.com/office/drawing/2014/main" id="{56F6DE23-A376-6C75-281D-E32AFC0695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직선 연결선 832">
                <a:extLst>
                  <a:ext uri="{FF2B5EF4-FFF2-40B4-BE49-F238E27FC236}">
                    <a16:creationId xmlns:a16="http://schemas.microsoft.com/office/drawing/2014/main" id="{0757E143-D042-1470-EE99-6C21374D24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그룹 761">
              <a:extLst>
                <a:ext uri="{FF2B5EF4-FFF2-40B4-BE49-F238E27FC236}">
                  <a16:creationId xmlns:a16="http://schemas.microsoft.com/office/drawing/2014/main" id="{BB324C96-8145-6B51-8F6C-91CCA408385F}"/>
                </a:ext>
              </a:extLst>
            </p:cNvPr>
            <p:cNvGrpSpPr/>
            <p:nvPr/>
          </p:nvGrpSpPr>
          <p:grpSpPr>
            <a:xfrm rot="5400000">
              <a:off x="7110292" y="4367296"/>
              <a:ext cx="598569" cy="124310"/>
              <a:chOff x="5608137" y="3394157"/>
              <a:chExt cx="338599" cy="70817"/>
            </a:xfrm>
          </p:grpSpPr>
          <p:grpSp>
            <p:nvGrpSpPr>
              <p:cNvPr id="119" name="그룹 753">
                <a:extLst>
                  <a:ext uri="{FF2B5EF4-FFF2-40B4-BE49-F238E27FC236}">
                    <a16:creationId xmlns:a16="http://schemas.microsoft.com/office/drawing/2014/main" id="{B35830EF-4AF7-6530-509F-0BF4CA811BE2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122" name="타원 750">
                  <a:extLst>
                    <a:ext uri="{FF2B5EF4-FFF2-40B4-BE49-F238E27FC236}">
                      <a16:creationId xmlns:a16="http://schemas.microsoft.com/office/drawing/2014/main" id="{1FE66C4C-9C07-3D7D-C5F7-802532F07319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23" name="타원 751">
                  <a:extLst>
                    <a:ext uri="{FF2B5EF4-FFF2-40B4-BE49-F238E27FC236}">
                      <a16:creationId xmlns:a16="http://schemas.microsoft.com/office/drawing/2014/main" id="{A9E2B66B-CE89-DA51-07FE-3818BB49D3EB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124" name="직선 연결선 752">
                  <a:extLst>
                    <a:ext uri="{FF2B5EF4-FFF2-40B4-BE49-F238E27FC236}">
                      <a16:creationId xmlns:a16="http://schemas.microsoft.com/office/drawing/2014/main" id="{DCC30555-2D6D-5A31-54A1-C097827935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rgbClr val="C80060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직선 연결선 754">
                <a:extLst>
                  <a:ext uri="{FF2B5EF4-FFF2-40B4-BE49-F238E27FC236}">
                    <a16:creationId xmlns:a16="http://schemas.microsoft.com/office/drawing/2014/main" id="{F82C8BA7-E86E-1490-0E20-A923CEA379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직선 연결선 756">
                <a:extLst>
                  <a:ext uri="{FF2B5EF4-FFF2-40B4-BE49-F238E27FC236}">
                    <a16:creationId xmlns:a16="http://schemas.microsoft.com/office/drawing/2014/main" id="{CE2F3EA7-4C52-7253-9B05-9DA82DE10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그룹 761">
              <a:extLst>
                <a:ext uri="{FF2B5EF4-FFF2-40B4-BE49-F238E27FC236}">
                  <a16:creationId xmlns:a16="http://schemas.microsoft.com/office/drawing/2014/main" id="{C8201985-67E3-17CD-5934-E2B149498522}"/>
                </a:ext>
              </a:extLst>
            </p:cNvPr>
            <p:cNvGrpSpPr/>
            <p:nvPr/>
          </p:nvGrpSpPr>
          <p:grpSpPr>
            <a:xfrm rot="5400000">
              <a:off x="5999216" y="4365843"/>
              <a:ext cx="598569" cy="124310"/>
              <a:chOff x="5608137" y="3394157"/>
              <a:chExt cx="338599" cy="70817"/>
            </a:xfrm>
          </p:grpSpPr>
          <p:grpSp>
            <p:nvGrpSpPr>
              <p:cNvPr id="126" name="그룹 753">
                <a:extLst>
                  <a:ext uri="{FF2B5EF4-FFF2-40B4-BE49-F238E27FC236}">
                    <a16:creationId xmlns:a16="http://schemas.microsoft.com/office/drawing/2014/main" id="{61058D92-5C40-68AA-7E8F-B575BF54151F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193" name="타원 750">
                  <a:extLst>
                    <a:ext uri="{FF2B5EF4-FFF2-40B4-BE49-F238E27FC236}">
                      <a16:creationId xmlns:a16="http://schemas.microsoft.com/office/drawing/2014/main" id="{77F96BA9-562E-7936-F078-F6B0C6FF8F56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94" name="타원 751">
                  <a:extLst>
                    <a:ext uri="{FF2B5EF4-FFF2-40B4-BE49-F238E27FC236}">
                      <a16:creationId xmlns:a16="http://schemas.microsoft.com/office/drawing/2014/main" id="{3A058049-539D-6A84-8B21-C20C2CC8598E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195" name="직선 연결선 752">
                  <a:extLst>
                    <a:ext uri="{FF2B5EF4-FFF2-40B4-BE49-F238E27FC236}">
                      <a16:creationId xmlns:a16="http://schemas.microsoft.com/office/drawing/2014/main" id="{1BD6D6DC-F781-608A-58AE-F93CF61F42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rgbClr val="C80060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직선 연결선 754">
                <a:extLst>
                  <a:ext uri="{FF2B5EF4-FFF2-40B4-BE49-F238E27FC236}">
                    <a16:creationId xmlns:a16="http://schemas.microsoft.com/office/drawing/2014/main" id="{28FEF4C0-356D-0FF6-E99F-47ED48B972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직선 연결선 756">
                <a:extLst>
                  <a:ext uri="{FF2B5EF4-FFF2-40B4-BE49-F238E27FC236}">
                    <a16:creationId xmlns:a16="http://schemas.microsoft.com/office/drawing/2014/main" id="{2552384F-AA6C-B549-F3C8-59EFD8AD21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7" name="U-turn Arrow 196">
            <a:extLst>
              <a:ext uri="{FF2B5EF4-FFF2-40B4-BE49-F238E27FC236}">
                <a16:creationId xmlns:a16="http://schemas.microsoft.com/office/drawing/2014/main" id="{FFEBC41C-1494-DB3F-3962-BC28F46F3D95}"/>
              </a:ext>
            </a:extLst>
          </p:cNvPr>
          <p:cNvSpPr/>
          <p:nvPr/>
        </p:nvSpPr>
        <p:spPr>
          <a:xfrm flipH="1">
            <a:off x="423246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264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U-turn Arrow 197">
            <a:extLst>
              <a:ext uri="{FF2B5EF4-FFF2-40B4-BE49-F238E27FC236}">
                <a16:creationId xmlns:a16="http://schemas.microsoft.com/office/drawing/2014/main" id="{2A1E625B-CC79-E23B-B7E4-B5A4360CFDBB}"/>
              </a:ext>
            </a:extLst>
          </p:cNvPr>
          <p:cNvSpPr/>
          <p:nvPr/>
        </p:nvSpPr>
        <p:spPr>
          <a:xfrm flipH="1">
            <a:off x="7585002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942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U-turn Arrow 198">
            <a:extLst>
              <a:ext uri="{FF2B5EF4-FFF2-40B4-BE49-F238E27FC236}">
                <a16:creationId xmlns:a16="http://schemas.microsoft.com/office/drawing/2014/main" id="{1DB69DFC-9932-B697-5138-44D9875B1925}"/>
              </a:ext>
            </a:extLst>
          </p:cNvPr>
          <p:cNvSpPr/>
          <p:nvPr/>
        </p:nvSpPr>
        <p:spPr>
          <a:xfrm flipH="1">
            <a:off x="5340558" y="2730360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U-turn Arrow 200">
            <a:extLst>
              <a:ext uri="{FF2B5EF4-FFF2-40B4-BE49-F238E27FC236}">
                <a16:creationId xmlns:a16="http://schemas.microsoft.com/office/drawing/2014/main" id="{0D2C47F3-5FC7-C0A3-5A09-037897F10E12}"/>
              </a:ext>
            </a:extLst>
          </p:cNvPr>
          <p:cNvSpPr/>
          <p:nvPr/>
        </p:nvSpPr>
        <p:spPr>
          <a:xfrm flipH="1">
            <a:off x="6462839" y="4034844"/>
            <a:ext cx="581169" cy="1922024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839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26B2C235-FE7A-476E-6859-BB08AB033A5D}"/>
              </a:ext>
            </a:extLst>
          </p:cNvPr>
          <p:cNvGrpSpPr/>
          <p:nvPr/>
        </p:nvGrpSpPr>
        <p:grpSpPr>
          <a:xfrm>
            <a:off x="3646974" y="6239030"/>
            <a:ext cx="4751874" cy="369332"/>
            <a:chOff x="3646974" y="6239030"/>
            <a:chExt cx="4751874" cy="369332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01CF2D58-C2BD-B98E-E75C-4616E922EFE4}"/>
                </a:ext>
              </a:extLst>
            </p:cNvPr>
            <p:cNvSpPr txBox="1"/>
            <p:nvPr/>
          </p:nvSpPr>
          <p:spPr>
            <a:xfrm>
              <a:off x="4520830" y="6239030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07EA1743-3CDF-A414-D5F1-B65D113A9442}"/>
                </a:ext>
              </a:extLst>
            </p:cNvPr>
            <p:cNvSpPr txBox="1"/>
            <p:nvPr/>
          </p:nvSpPr>
          <p:spPr>
            <a:xfrm>
              <a:off x="5634344" y="6239030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00573B24-1499-5432-265A-94570B9D0F9B}"/>
                </a:ext>
              </a:extLst>
            </p:cNvPr>
            <p:cNvSpPr txBox="1"/>
            <p:nvPr/>
          </p:nvSpPr>
          <p:spPr>
            <a:xfrm>
              <a:off x="6747858" y="6239030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CF7D9D2C-DA47-F17A-669B-2ADAACEFC598}"/>
                </a:ext>
              </a:extLst>
            </p:cNvPr>
            <p:cNvSpPr txBox="1"/>
            <p:nvPr/>
          </p:nvSpPr>
          <p:spPr>
            <a:xfrm>
              <a:off x="7861372" y="6239030"/>
              <a:ext cx="5374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72059A4A-4675-0AF1-5D07-E4B1D16A19E3}"/>
                </a:ext>
              </a:extLst>
            </p:cNvPr>
            <p:cNvSpPr txBox="1"/>
            <p:nvPr/>
          </p:nvSpPr>
          <p:spPr>
            <a:xfrm>
              <a:off x="3646974" y="6239030"/>
              <a:ext cx="10473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Result: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90688DD9-34FB-284C-8B20-330C86238E93}"/>
              </a:ext>
            </a:extLst>
          </p:cNvPr>
          <p:cNvGrpSpPr/>
          <p:nvPr/>
        </p:nvGrpSpPr>
        <p:grpSpPr>
          <a:xfrm>
            <a:off x="4051865" y="5260434"/>
            <a:ext cx="3939696" cy="891472"/>
            <a:chOff x="4051865" y="2665067"/>
            <a:chExt cx="3939696" cy="891472"/>
          </a:xfrm>
        </p:grpSpPr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93D907CB-54DB-04B1-E95C-C383CC08CF29}"/>
                </a:ext>
              </a:extLst>
            </p:cNvPr>
            <p:cNvGrpSpPr/>
            <p:nvPr/>
          </p:nvGrpSpPr>
          <p:grpSpPr>
            <a:xfrm>
              <a:off x="4062140" y="2665067"/>
              <a:ext cx="3340542" cy="891472"/>
              <a:chOff x="1860807" y="2641375"/>
              <a:chExt cx="3340542" cy="3601380"/>
            </a:xfrm>
          </p:grpSpPr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814F1E1F-F916-8741-913A-D82FE7CAA1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807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8EAA4627-4C25-1F01-25A5-5C97AF595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4321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436BF4DE-ED94-67A4-35C6-3AADCA0DAB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7835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E14AE279-19E7-82E2-5B91-9B7E8166C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49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3FFF7A7-7E42-455B-509E-E939DB346B31}"/>
                </a:ext>
              </a:extLst>
            </p:cNvPr>
            <p:cNvCxnSpPr/>
            <p:nvPr/>
          </p:nvCxnSpPr>
          <p:spPr>
            <a:xfrm>
              <a:off x="4051865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05D1440C-105E-F18C-4FC4-2B06635D0F0B}"/>
                </a:ext>
              </a:extLst>
            </p:cNvPr>
            <p:cNvCxnSpPr/>
            <p:nvPr/>
          </p:nvCxnSpPr>
          <p:spPr>
            <a:xfrm>
              <a:off x="5165379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FE33E594-EBCE-347F-F30D-4BFB3B87A8D3}"/>
                </a:ext>
              </a:extLst>
            </p:cNvPr>
            <p:cNvCxnSpPr/>
            <p:nvPr/>
          </p:nvCxnSpPr>
          <p:spPr>
            <a:xfrm>
              <a:off x="6278893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287B9797-17D1-95FD-ADD5-4E54461FAF04}"/>
                </a:ext>
              </a:extLst>
            </p:cNvPr>
            <p:cNvCxnSpPr/>
            <p:nvPr/>
          </p:nvCxnSpPr>
          <p:spPr>
            <a:xfrm>
              <a:off x="7392407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36F37AE2-ABFF-E542-C1EE-A278C2741C4F}"/>
              </a:ext>
            </a:extLst>
          </p:cNvPr>
          <p:cNvGrpSpPr/>
          <p:nvPr/>
        </p:nvGrpSpPr>
        <p:grpSpPr>
          <a:xfrm>
            <a:off x="3382115" y="5641441"/>
            <a:ext cx="5014215" cy="2"/>
            <a:chOff x="1231585" y="2671909"/>
            <a:chExt cx="6166530" cy="2"/>
          </a:xfrm>
        </p:grpSpPr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3C7DB334-3C59-5EA2-669D-0AEB47AE3786}"/>
                </a:ext>
              </a:extLst>
            </p:cNvPr>
            <p:cNvCxnSpPr>
              <a:cxnSpLocks/>
            </p:cNvCxnSpPr>
            <p:nvPr/>
          </p:nvCxnSpPr>
          <p:spPr>
            <a:xfrm>
              <a:off x="1602803" y="2671909"/>
              <a:ext cx="5795312" cy="0"/>
            </a:xfrm>
            <a:prstGeom prst="line">
              <a:avLst/>
            </a:prstGeom>
            <a:ln w="1016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3FB6DB20-4070-C0BF-A582-E0F08DCD5B67}"/>
                </a:ext>
              </a:extLst>
            </p:cNvPr>
            <p:cNvCxnSpPr>
              <a:cxnSpLocks/>
            </p:cNvCxnSpPr>
            <p:nvPr/>
          </p:nvCxnSpPr>
          <p:spPr>
            <a:xfrm>
              <a:off x="1231585" y="2671911"/>
              <a:ext cx="616653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7" name="타원 299">
            <a:extLst>
              <a:ext uri="{FF2B5EF4-FFF2-40B4-BE49-F238E27FC236}">
                <a16:creationId xmlns:a16="http://schemas.microsoft.com/office/drawing/2014/main" id="{1C56E967-A2F2-CC2C-657B-D724C8BBD1FF}"/>
              </a:ext>
            </a:extLst>
          </p:cNvPr>
          <p:cNvSpPr/>
          <p:nvPr/>
        </p:nvSpPr>
        <p:spPr>
          <a:xfrm>
            <a:off x="3779881" y="536239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78" name="타원 299">
            <a:extLst>
              <a:ext uri="{FF2B5EF4-FFF2-40B4-BE49-F238E27FC236}">
                <a16:creationId xmlns:a16="http://schemas.microsoft.com/office/drawing/2014/main" id="{935F8014-2C68-1A9E-F9F5-470C54ED0788}"/>
              </a:ext>
            </a:extLst>
          </p:cNvPr>
          <p:cNvSpPr/>
          <p:nvPr/>
        </p:nvSpPr>
        <p:spPr>
          <a:xfrm>
            <a:off x="4895902" y="536239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79" name="타원 299">
            <a:extLst>
              <a:ext uri="{FF2B5EF4-FFF2-40B4-BE49-F238E27FC236}">
                <a16:creationId xmlns:a16="http://schemas.microsoft.com/office/drawing/2014/main" id="{DCF0959E-9193-512A-BEB4-57720065BF5E}"/>
              </a:ext>
            </a:extLst>
          </p:cNvPr>
          <p:cNvSpPr/>
          <p:nvPr/>
        </p:nvSpPr>
        <p:spPr>
          <a:xfrm>
            <a:off x="6009416" y="536239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0" name="타원 299">
            <a:extLst>
              <a:ext uri="{FF2B5EF4-FFF2-40B4-BE49-F238E27FC236}">
                <a16:creationId xmlns:a16="http://schemas.microsoft.com/office/drawing/2014/main" id="{8D10C29D-86BF-73D8-252E-0A86EF4D798B}"/>
              </a:ext>
            </a:extLst>
          </p:cNvPr>
          <p:cNvSpPr/>
          <p:nvPr/>
        </p:nvSpPr>
        <p:spPr>
          <a:xfrm>
            <a:off x="7122930" y="536239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5C9E1346-74A9-9CC7-3705-C2A7F8CE5061}"/>
              </a:ext>
            </a:extLst>
          </p:cNvPr>
          <p:cNvSpPr txBox="1"/>
          <p:nvPr/>
        </p:nvSpPr>
        <p:spPr>
          <a:xfrm>
            <a:off x="8390475" y="5415600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C30AF8C3-2223-2AF4-5F3D-EEA040716FEF}"/>
              </a:ext>
            </a:extLst>
          </p:cNvPr>
          <p:cNvSpPr txBox="1"/>
          <p:nvPr/>
        </p:nvSpPr>
        <p:spPr>
          <a:xfrm>
            <a:off x="1741317" y="5490916"/>
            <a:ext cx="16621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y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in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84" name="그룹 835">
            <a:extLst>
              <a:ext uri="{FF2B5EF4-FFF2-40B4-BE49-F238E27FC236}">
                <a16:creationId xmlns:a16="http://schemas.microsoft.com/office/drawing/2014/main" id="{FB40E072-CBDC-B9FB-B80C-8F4B5BB9F4B6}"/>
              </a:ext>
            </a:extLst>
          </p:cNvPr>
          <p:cNvGrpSpPr/>
          <p:nvPr/>
        </p:nvGrpSpPr>
        <p:grpSpPr>
          <a:xfrm rot="16200000">
            <a:off x="3777481" y="5503926"/>
            <a:ext cx="564373" cy="268733"/>
            <a:chOff x="5890169" y="4312037"/>
            <a:chExt cx="1895988" cy="1103725"/>
          </a:xfrm>
        </p:grpSpPr>
        <p:grpSp>
          <p:nvGrpSpPr>
            <p:cNvPr id="299" name="그룹 822">
              <a:extLst>
                <a:ext uri="{FF2B5EF4-FFF2-40B4-BE49-F238E27FC236}">
                  <a16:creationId xmlns:a16="http://schemas.microsoft.com/office/drawing/2014/main" id="{B92FCF4C-BA05-E7E9-5126-4C6B8714C917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02" name="직선 연결선 771">
                <a:extLst>
                  <a:ext uri="{FF2B5EF4-FFF2-40B4-BE49-F238E27FC236}">
                    <a16:creationId xmlns:a16="http://schemas.microsoft.com/office/drawing/2014/main" id="{4086A2E9-CB25-87C3-ADA2-B8A97CFAFB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직선 연결선 789">
                <a:extLst>
                  <a:ext uri="{FF2B5EF4-FFF2-40B4-BE49-F238E27FC236}">
                    <a16:creationId xmlns:a16="http://schemas.microsoft.com/office/drawing/2014/main" id="{F992FD0E-E93A-64F1-8CD6-5811B72E78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직선 연결선 792">
                <a:extLst>
                  <a:ext uri="{FF2B5EF4-FFF2-40B4-BE49-F238E27FC236}">
                    <a16:creationId xmlns:a16="http://schemas.microsoft.com/office/drawing/2014/main" id="{D32CA2A7-65FD-AE79-B5EF-CFFE1E7289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직선 연결선 807">
                <a:extLst>
                  <a:ext uri="{FF2B5EF4-FFF2-40B4-BE49-F238E27FC236}">
                    <a16:creationId xmlns:a16="http://schemas.microsoft.com/office/drawing/2014/main" id="{8D391E9D-1F57-AF14-592A-00B6DCA7D6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직선 연결선 810">
                <a:extLst>
                  <a:ext uri="{FF2B5EF4-FFF2-40B4-BE49-F238E27FC236}">
                    <a16:creationId xmlns:a16="http://schemas.microsoft.com/office/drawing/2014/main" id="{282CD6DA-1315-9DE1-60B2-1CE59D5C2D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직선 연결선 815">
                <a:extLst>
                  <a:ext uri="{FF2B5EF4-FFF2-40B4-BE49-F238E27FC236}">
                    <a16:creationId xmlns:a16="http://schemas.microsoft.com/office/drawing/2014/main" id="{CAC79130-DC7A-F732-67E0-C8F9BF90B2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직선 연결선 819">
                <a:extLst>
                  <a:ext uri="{FF2B5EF4-FFF2-40B4-BE49-F238E27FC236}">
                    <a16:creationId xmlns:a16="http://schemas.microsoft.com/office/drawing/2014/main" id="{FCA8BB8D-4E4A-9CAF-7228-3A5A613D09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0" name="직선 연결선 826">
              <a:extLst>
                <a:ext uri="{FF2B5EF4-FFF2-40B4-BE49-F238E27FC236}">
                  <a16:creationId xmlns:a16="http://schemas.microsoft.com/office/drawing/2014/main" id="{0E061CA4-ADD0-9EE3-8E92-E89C6ADD3912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직선 연결선 832">
              <a:extLst>
                <a:ext uri="{FF2B5EF4-FFF2-40B4-BE49-F238E27FC236}">
                  <a16:creationId xmlns:a16="http://schemas.microsoft.com/office/drawing/2014/main" id="{41CCBE52-4AED-A78D-DCAA-CC0086E57A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그룹 761">
            <a:extLst>
              <a:ext uri="{FF2B5EF4-FFF2-40B4-BE49-F238E27FC236}">
                <a16:creationId xmlns:a16="http://schemas.microsoft.com/office/drawing/2014/main" id="{8626FE54-B1FE-5C44-156D-BC0C1B999FDB}"/>
              </a:ext>
            </a:extLst>
          </p:cNvPr>
          <p:cNvGrpSpPr/>
          <p:nvPr/>
        </p:nvGrpSpPr>
        <p:grpSpPr>
          <a:xfrm rot="5400000">
            <a:off x="5999216" y="5596774"/>
            <a:ext cx="598569" cy="124310"/>
            <a:chOff x="5608137" y="3394157"/>
            <a:chExt cx="338599" cy="70817"/>
          </a:xfrm>
        </p:grpSpPr>
        <p:grpSp>
          <p:nvGrpSpPr>
            <p:cNvPr id="287" name="그룹 753">
              <a:extLst>
                <a:ext uri="{FF2B5EF4-FFF2-40B4-BE49-F238E27FC236}">
                  <a16:creationId xmlns:a16="http://schemas.microsoft.com/office/drawing/2014/main" id="{F584A370-96B7-4FF2-F4FB-EB97CCA674F3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90" name="타원 750">
                <a:extLst>
                  <a:ext uri="{FF2B5EF4-FFF2-40B4-BE49-F238E27FC236}">
                    <a16:creationId xmlns:a16="http://schemas.microsoft.com/office/drawing/2014/main" id="{1B0556B8-7F7E-89F5-73EA-CB776BF17739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1" name="타원 751">
                <a:extLst>
                  <a:ext uri="{FF2B5EF4-FFF2-40B4-BE49-F238E27FC236}">
                    <a16:creationId xmlns:a16="http://schemas.microsoft.com/office/drawing/2014/main" id="{B031117C-9A69-5166-45D5-14DABE322D30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92" name="직선 연결선 752">
                <a:extLst>
                  <a:ext uri="{FF2B5EF4-FFF2-40B4-BE49-F238E27FC236}">
                    <a16:creationId xmlns:a16="http://schemas.microsoft.com/office/drawing/2014/main" id="{3C039091-CFFC-092E-3862-12FFEA15D521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8" name="직선 연결선 754">
              <a:extLst>
                <a:ext uri="{FF2B5EF4-FFF2-40B4-BE49-F238E27FC236}">
                  <a16:creationId xmlns:a16="http://schemas.microsoft.com/office/drawing/2014/main" id="{697CE074-A840-9C4D-1856-376A5EC1C79F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직선 연결선 756">
              <a:extLst>
                <a:ext uri="{FF2B5EF4-FFF2-40B4-BE49-F238E27FC236}">
                  <a16:creationId xmlns:a16="http://schemas.microsoft.com/office/drawing/2014/main" id="{664200F9-5316-DCA5-5F2B-F1A3595C1355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U-turn Arrow 199">
            <a:extLst>
              <a:ext uri="{FF2B5EF4-FFF2-40B4-BE49-F238E27FC236}">
                <a16:creationId xmlns:a16="http://schemas.microsoft.com/office/drawing/2014/main" id="{EDE5A66D-DDAD-DB13-A095-D9407F61827C}"/>
              </a:ext>
            </a:extLst>
          </p:cNvPr>
          <p:cNvSpPr/>
          <p:nvPr/>
        </p:nvSpPr>
        <p:spPr>
          <a:xfrm flipH="1">
            <a:off x="4232463" y="4033959"/>
            <a:ext cx="581169" cy="2189070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1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U-turn Arrow 201">
            <a:extLst>
              <a:ext uri="{FF2B5EF4-FFF2-40B4-BE49-F238E27FC236}">
                <a16:creationId xmlns:a16="http://schemas.microsoft.com/office/drawing/2014/main" id="{D2359131-AC01-15A9-32B7-D3CCB25C2787}"/>
              </a:ext>
            </a:extLst>
          </p:cNvPr>
          <p:cNvSpPr/>
          <p:nvPr/>
        </p:nvSpPr>
        <p:spPr>
          <a:xfrm flipH="1">
            <a:off x="7584995" y="4034843"/>
            <a:ext cx="581169" cy="2211506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648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U-turn Arrow 202">
            <a:extLst>
              <a:ext uri="{FF2B5EF4-FFF2-40B4-BE49-F238E27FC236}">
                <a16:creationId xmlns:a16="http://schemas.microsoft.com/office/drawing/2014/main" id="{B3360402-27F8-F40D-8E1D-2B2D49CC8B9A}"/>
              </a:ext>
            </a:extLst>
          </p:cNvPr>
          <p:cNvSpPr/>
          <p:nvPr/>
        </p:nvSpPr>
        <p:spPr>
          <a:xfrm flipH="1">
            <a:off x="5340553" y="4033959"/>
            <a:ext cx="581169" cy="2188187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02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0" name="U-turn Arrow 329">
            <a:extLst>
              <a:ext uri="{FF2B5EF4-FFF2-40B4-BE49-F238E27FC236}">
                <a16:creationId xmlns:a16="http://schemas.microsoft.com/office/drawing/2014/main" id="{A352C410-8BDF-29A0-0A66-D76E118A0046}"/>
              </a:ext>
            </a:extLst>
          </p:cNvPr>
          <p:cNvSpPr/>
          <p:nvPr/>
        </p:nvSpPr>
        <p:spPr>
          <a:xfrm flipH="1">
            <a:off x="6462837" y="5326610"/>
            <a:ext cx="581169" cy="909302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3778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U-turn Arrow 330">
            <a:extLst>
              <a:ext uri="{FF2B5EF4-FFF2-40B4-BE49-F238E27FC236}">
                <a16:creationId xmlns:a16="http://schemas.microsoft.com/office/drawing/2014/main" id="{2FC27052-BA7F-A5EE-D836-5AA7FF534435}"/>
              </a:ext>
            </a:extLst>
          </p:cNvPr>
          <p:cNvSpPr/>
          <p:nvPr/>
        </p:nvSpPr>
        <p:spPr>
          <a:xfrm flipH="1">
            <a:off x="4232460" y="5341406"/>
            <a:ext cx="581169" cy="923201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916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" name="U-turn Arrow 331">
            <a:extLst>
              <a:ext uri="{FF2B5EF4-FFF2-40B4-BE49-F238E27FC236}">
                <a16:creationId xmlns:a16="http://schemas.microsoft.com/office/drawing/2014/main" id="{7B1E2FB4-BBD4-C451-F7B7-93B60A20D545}"/>
              </a:ext>
            </a:extLst>
          </p:cNvPr>
          <p:cNvSpPr/>
          <p:nvPr/>
        </p:nvSpPr>
        <p:spPr>
          <a:xfrm flipH="1">
            <a:off x="7584992" y="5326610"/>
            <a:ext cx="581169" cy="919739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921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3" name="U-turn Arrow 332">
            <a:extLst>
              <a:ext uri="{FF2B5EF4-FFF2-40B4-BE49-F238E27FC236}">
                <a16:creationId xmlns:a16="http://schemas.microsoft.com/office/drawing/2014/main" id="{BD4254BA-9AEE-AEFC-7229-8BD986EAF1B9}"/>
              </a:ext>
            </a:extLst>
          </p:cNvPr>
          <p:cNvSpPr/>
          <p:nvPr/>
        </p:nvSpPr>
        <p:spPr>
          <a:xfrm flipH="1">
            <a:off x="5340550" y="5340992"/>
            <a:ext cx="581169" cy="912397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02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4" name="그룹 761">
            <a:extLst>
              <a:ext uri="{FF2B5EF4-FFF2-40B4-BE49-F238E27FC236}">
                <a16:creationId xmlns:a16="http://schemas.microsoft.com/office/drawing/2014/main" id="{64C6C16A-069E-DBD8-683A-69822F0907D9}"/>
              </a:ext>
            </a:extLst>
          </p:cNvPr>
          <p:cNvGrpSpPr/>
          <p:nvPr/>
        </p:nvGrpSpPr>
        <p:grpSpPr>
          <a:xfrm rot="5400000">
            <a:off x="4883794" y="5596775"/>
            <a:ext cx="598569" cy="124310"/>
            <a:chOff x="5608137" y="3394157"/>
            <a:chExt cx="338599" cy="70817"/>
          </a:xfrm>
        </p:grpSpPr>
        <p:grpSp>
          <p:nvGrpSpPr>
            <p:cNvPr id="335" name="그룹 753">
              <a:extLst>
                <a:ext uri="{FF2B5EF4-FFF2-40B4-BE49-F238E27FC236}">
                  <a16:creationId xmlns:a16="http://schemas.microsoft.com/office/drawing/2014/main" id="{46F20107-F362-1DF8-5117-D2267F9DC3AF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338" name="타원 750">
                <a:extLst>
                  <a:ext uri="{FF2B5EF4-FFF2-40B4-BE49-F238E27FC236}">
                    <a16:creationId xmlns:a16="http://schemas.microsoft.com/office/drawing/2014/main" id="{7665EA3F-15F2-1C4E-F2BC-EA8EEC50E361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339" name="타원 751">
                <a:extLst>
                  <a:ext uri="{FF2B5EF4-FFF2-40B4-BE49-F238E27FC236}">
                    <a16:creationId xmlns:a16="http://schemas.microsoft.com/office/drawing/2014/main" id="{EAF339EB-30A5-D01B-2E80-DA4AD7942E59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340" name="직선 연결선 752">
                <a:extLst>
                  <a:ext uri="{FF2B5EF4-FFF2-40B4-BE49-F238E27FC236}">
                    <a16:creationId xmlns:a16="http://schemas.microsoft.com/office/drawing/2014/main" id="{B2FCE671-6B4F-8FA6-8A9F-57597FF3B440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6" name="직선 연결선 754">
              <a:extLst>
                <a:ext uri="{FF2B5EF4-FFF2-40B4-BE49-F238E27FC236}">
                  <a16:creationId xmlns:a16="http://schemas.microsoft.com/office/drawing/2014/main" id="{80C92A27-20B0-C7E2-BDF5-AB3C109A3A14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직선 연결선 756">
              <a:extLst>
                <a:ext uri="{FF2B5EF4-FFF2-40B4-BE49-F238E27FC236}">
                  <a16:creationId xmlns:a16="http://schemas.microsoft.com/office/drawing/2014/main" id="{4EF0C65F-2467-17F0-82DC-D94AEDCCEC6F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1" name="그룹 835">
            <a:extLst>
              <a:ext uri="{FF2B5EF4-FFF2-40B4-BE49-F238E27FC236}">
                <a16:creationId xmlns:a16="http://schemas.microsoft.com/office/drawing/2014/main" id="{D6846B20-DD8D-80AE-D163-8E6EB9CBCA3B}"/>
              </a:ext>
            </a:extLst>
          </p:cNvPr>
          <p:cNvGrpSpPr/>
          <p:nvPr/>
        </p:nvGrpSpPr>
        <p:grpSpPr>
          <a:xfrm rot="16200000">
            <a:off x="7116827" y="5503926"/>
            <a:ext cx="564373" cy="268733"/>
            <a:chOff x="5890169" y="4312037"/>
            <a:chExt cx="1895988" cy="1103725"/>
          </a:xfrm>
        </p:grpSpPr>
        <p:grpSp>
          <p:nvGrpSpPr>
            <p:cNvPr id="342" name="그룹 822">
              <a:extLst>
                <a:ext uri="{FF2B5EF4-FFF2-40B4-BE49-F238E27FC236}">
                  <a16:creationId xmlns:a16="http://schemas.microsoft.com/office/drawing/2014/main" id="{BDC3047A-0E64-64E1-DE52-DF13BE2E9555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45" name="직선 연결선 771">
                <a:extLst>
                  <a:ext uri="{FF2B5EF4-FFF2-40B4-BE49-F238E27FC236}">
                    <a16:creationId xmlns:a16="http://schemas.microsoft.com/office/drawing/2014/main" id="{ED88A357-6C95-D699-5C0F-D73BA602F3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직선 연결선 789">
                <a:extLst>
                  <a:ext uri="{FF2B5EF4-FFF2-40B4-BE49-F238E27FC236}">
                    <a16:creationId xmlns:a16="http://schemas.microsoft.com/office/drawing/2014/main" id="{A04FC476-F2C8-D8E4-572B-8F79931510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직선 연결선 792">
                <a:extLst>
                  <a:ext uri="{FF2B5EF4-FFF2-40B4-BE49-F238E27FC236}">
                    <a16:creationId xmlns:a16="http://schemas.microsoft.com/office/drawing/2014/main" id="{BF6573E7-BF10-AE6C-46C1-5E4D8DA82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직선 연결선 807">
                <a:extLst>
                  <a:ext uri="{FF2B5EF4-FFF2-40B4-BE49-F238E27FC236}">
                    <a16:creationId xmlns:a16="http://schemas.microsoft.com/office/drawing/2014/main" id="{96BFEE80-0693-15E6-F61E-C5AFB052C2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직선 연결선 810">
                <a:extLst>
                  <a:ext uri="{FF2B5EF4-FFF2-40B4-BE49-F238E27FC236}">
                    <a16:creationId xmlns:a16="http://schemas.microsoft.com/office/drawing/2014/main" id="{7FEA705B-2191-A516-7D32-0687E660F9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직선 연결선 815">
                <a:extLst>
                  <a:ext uri="{FF2B5EF4-FFF2-40B4-BE49-F238E27FC236}">
                    <a16:creationId xmlns:a16="http://schemas.microsoft.com/office/drawing/2014/main" id="{ED9DCD9C-D764-9E43-0816-90991A30F1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직선 연결선 819">
                <a:extLst>
                  <a:ext uri="{FF2B5EF4-FFF2-40B4-BE49-F238E27FC236}">
                    <a16:creationId xmlns:a16="http://schemas.microsoft.com/office/drawing/2014/main" id="{611BE62F-4C5C-9511-4286-02A274B994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3" name="직선 연결선 826">
              <a:extLst>
                <a:ext uri="{FF2B5EF4-FFF2-40B4-BE49-F238E27FC236}">
                  <a16:creationId xmlns:a16="http://schemas.microsoft.com/office/drawing/2014/main" id="{FC070F9B-612A-9D85-6FDA-7D9AD18B94BD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직선 연결선 832">
              <a:extLst>
                <a:ext uri="{FF2B5EF4-FFF2-40B4-BE49-F238E27FC236}">
                  <a16:creationId xmlns:a16="http://schemas.microsoft.com/office/drawing/2014/main" id="{8E4DD1D2-7E6F-687F-B404-C832AA2C8C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U-turn Arrow 203">
            <a:extLst>
              <a:ext uri="{FF2B5EF4-FFF2-40B4-BE49-F238E27FC236}">
                <a16:creationId xmlns:a16="http://schemas.microsoft.com/office/drawing/2014/main" id="{408E9155-395E-5792-2E69-9ED75F141585}"/>
              </a:ext>
            </a:extLst>
          </p:cNvPr>
          <p:cNvSpPr/>
          <p:nvPr/>
        </p:nvSpPr>
        <p:spPr>
          <a:xfrm flipH="1">
            <a:off x="6462838" y="2731243"/>
            <a:ext cx="581169" cy="3515107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254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09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98" grpId="0" animBg="1"/>
      <p:bldP spid="199" grpId="0" animBg="1"/>
      <p:bldP spid="201" grpId="0" animBg="1"/>
      <p:bldP spid="200" grpId="0" animBg="1"/>
      <p:bldP spid="202" grpId="0" animBg="1"/>
      <p:bldP spid="203" grpId="0" animBg="1"/>
      <p:bldP spid="330" grpId="0" animBg="1"/>
      <p:bldP spid="331" grpId="0" animBg="1"/>
      <p:bldP spid="332" grpId="0" animBg="1"/>
      <p:bldP spid="333" grpId="0" animBg="1"/>
      <p:bldP spid="20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ounded Rectangle 268">
            <a:extLst>
              <a:ext uri="{FF2B5EF4-FFF2-40B4-BE49-F238E27FC236}">
                <a16:creationId xmlns:a16="http://schemas.microsoft.com/office/drawing/2014/main" id="{8D74A2D1-E8F2-B83A-099C-E17053503545}"/>
              </a:ext>
            </a:extLst>
          </p:cNvPr>
          <p:cNvSpPr/>
          <p:nvPr/>
        </p:nvSpPr>
        <p:spPr>
          <a:xfrm>
            <a:off x="3601538" y="5179893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Ins="0"/>
          <a:lstStyle/>
          <a:p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Inter-Block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in different blocks</a:t>
            </a:r>
            <a:endParaRPr lang="en-IN" dirty="0">
              <a:solidFill>
                <a:schemeClr val="accent1"/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Bitwise OR</a:t>
            </a:r>
            <a:r>
              <a:rPr lang="en-CH" dirty="0">
                <a:ea typeface="Cambria" panose="02040503050406030204" pitchFamily="18" charset="0"/>
              </a:rPr>
              <a:t> 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C31E7358-9A52-90D6-B59B-1FFFCC15D269}"/>
              </a:ext>
            </a:extLst>
          </p:cNvPr>
          <p:cNvSpPr/>
          <p:nvPr/>
        </p:nvSpPr>
        <p:spPr>
          <a:xfrm>
            <a:off x="3601538" y="3882702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657F400-371E-5409-CC86-6FC3A1E88181}"/>
              </a:ext>
            </a:extLst>
          </p:cNvPr>
          <p:cNvGrpSpPr/>
          <p:nvPr/>
        </p:nvGrpSpPr>
        <p:grpSpPr>
          <a:xfrm>
            <a:off x="4640972" y="2450831"/>
            <a:ext cx="3350590" cy="3784740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3892C96-3420-FC41-AC8C-83B854C98E3B}"/>
              </a:ext>
            </a:extLst>
          </p:cNvPr>
          <p:cNvGrpSpPr/>
          <p:nvPr/>
        </p:nvGrpSpPr>
        <p:grpSpPr>
          <a:xfrm>
            <a:off x="4051865" y="2665067"/>
            <a:ext cx="3939696" cy="891472"/>
            <a:chOff x="4051865" y="2665067"/>
            <a:chExt cx="3939696" cy="891472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4826338-1836-E9D3-34FB-562D0F2D1798}"/>
                </a:ext>
              </a:extLst>
            </p:cNvPr>
            <p:cNvGrpSpPr/>
            <p:nvPr/>
          </p:nvGrpSpPr>
          <p:grpSpPr>
            <a:xfrm>
              <a:off x="4062140" y="2665067"/>
              <a:ext cx="3340542" cy="891472"/>
              <a:chOff x="1860807" y="2641375"/>
              <a:chExt cx="3340542" cy="360138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724D90A-0311-AEA2-1170-457439DAD5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807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AB35EC1-7B4A-6D79-0B81-642967EA2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4321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D777A01-4123-7FB2-8115-CE4ACED06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7835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FB8FA4F-1E88-07F2-27EF-7581CB101D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49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7D44F0C-55EE-A889-FC24-4F5131802FC5}"/>
                </a:ext>
              </a:extLst>
            </p:cNvPr>
            <p:cNvCxnSpPr/>
            <p:nvPr/>
          </p:nvCxnSpPr>
          <p:spPr>
            <a:xfrm>
              <a:off x="4051865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A6211B1-3B9B-7D4D-BA8E-658D0E677C1F}"/>
                </a:ext>
              </a:extLst>
            </p:cNvPr>
            <p:cNvCxnSpPr/>
            <p:nvPr/>
          </p:nvCxnSpPr>
          <p:spPr>
            <a:xfrm>
              <a:off x="5165379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384D35D-8642-38DF-AE7D-B0EB0133E909}"/>
                </a:ext>
              </a:extLst>
            </p:cNvPr>
            <p:cNvCxnSpPr/>
            <p:nvPr/>
          </p:nvCxnSpPr>
          <p:spPr>
            <a:xfrm>
              <a:off x="6278893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8F37F31-5E47-88B9-E41D-C837F83299FC}"/>
                </a:ext>
              </a:extLst>
            </p:cNvPr>
            <p:cNvCxnSpPr/>
            <p:nvPr/>
          </p:nvCxnSpPr>
          <p:spPr>
            <a:xfrm>
              <a:off x="7392407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4D0EED-F7AE-3399-A35F-5DD2E5791B55}"/>
              </a:ext>
            </a:extLst>
          </p:cNvPr>
          <p:cNvGrpSpPr/>
          <p:nvPr/>
        </p:nvGrpSpPr>
        <p:grpSpPr>
          <a:xfrm>
            <a:off x="3382115" y="3058678"/>
            <a:ext cx="5014215" cy="2"/>
            <a:chOff x="1231585" y="2671909"/>
            <a:chExt cx="6166530" cy="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48B26F0-2159-FDD5-0EA3-2B0DA8F74560}"/>
                </a:ext>
              </a:extLst>
            </p:cNvPr>
            <p:cNvCxnSpPr>
              <a:cxnSpLocks/>
            </p:cNvCxnSpPr>
            <p:nvPr/>
          </p:nvCxnSpPr>
          <p:spPr>
            <a:xfrm>
              <a:off x="1602803" y="2671909"/>
              <a:ext cx="5795312" cy="0"/>
            </a:xfrm>
            <a:prstGeom prst="line">
              <a:avLst/>
            </a:prstGeom>
            <a:ln w="1016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B8B2E45-E111-E123-066A-8979B261CDA9}"/>
                </a:ext>
              </a:extLst>
            </p:cNvPr>
            <p:cNvCxnSpPr>
              <a:cxnSpLocks/>
            </p:cNvCxnSpPr>
            <p:nvPr/>
          </p:nvCxnSpPr>
          <p:spPr>
            <a:xfrm>
              <a:off x="1231585" y="2671911"/>
              <a:ext cx="616653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77963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77963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83076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1741317" y="2904791"/>
            <a:ext cx="16621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x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in 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309550-34CC-9B82-DD8B-8935C865D78B}"/>
              </a:ext>
            </a:extLst>
          </p:cNvPr>
          <p:cNvSpPr txBox="1"/>
          <p:nvPr/>
        </p:nvSpPr>
        <p:spPr>
          <a:xfrm rot="16200000">
            <a:off x="3861980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67FCCF-4A80-8545-6E30-66612FF54E00}"/>
              </a:ext>
            </a:extLst>
          </p:cNvPr>
          <p:cNvSpPr txBox="1"/>
          <p:nvPr/>
        </p:nvSpPr>
        <p:spPr>
          <a:xfrm rot="16200000">
            <a:off x="4975494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5EBD8A-44A8-4741-0DEA-D143CD6497AF}"/>
              </a:ext>
            </a:extLst>
          </p:cNvPr>
          <p:cNvSpPr txBox="1"/>
          <p:nvPr/>
        </p:nvSpPr>
        <p:spPr>
          <a:xfrm rot="16200000">
            <a:off x="6089008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E8E3E-07ED-08B6-AD4B-4C2135F40366}"/>
              </a:ext>
            </a:extLst>
          </p:cNvPr>
          <p:cNvSpPr txBox="1"/>
          <p:nvPr/>
        </p:nvSpPr>
        <p:spPr>
          <a:xfrm rot="16200000">
            <a:off x="7202522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7" name="그룹 835">
            <a:extLst>
              <a:ext uri="{FF2B5EF4-FFF2-40B4-BE49-F238E27FC236}">
                <a16:creationId xmlns:a16="http://schemas.microsoft.com/office/drawing/2014/main" id="{F4592954-95A2-D955-67CB-506964105B46}"/>
              </a:ext>
            </a:extLst>
          </p:cNvPr>
          <p:cNvGrpSpPr/>
          <p:nvPr/>
        </p:nvGrpSpPr>
        <p:grpSpPr>
          <a:xfrm rot="16200000">
            <a:off x="6006980" y="2927666"/>
            <a:ext cx="564373" cy="268733"/>
            <a:chOff x="5890169" y="4312037"/>
            <a:chExt cx="1895988" cy="1103725"/>
          </a:xfrm>
        </p:grpSpPr>
        <p:grpSp>
          <p:nvGrpSpPr>
            <p:cNvPr id="18" name="그룹 822">
              <a:extLst>
                <a:ext uri="{FF2B5EF4-FFF2-40B4-BE49-F238E27FC236}">
                  <a16:creationId xmlns:a16="http://schemas.microsoft.com/office/drawing/2014/main" id="{E27744CE-287F-B85F-7E62-EDFA1ECDD7B0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21" name="직선 연결선 771">
                <a:extLst>
                  <a:ext uri="{FF2B5EF4-FFF2-40B4-BE49-F238E27FC236}">
                    <a16:creationId xmlns:a16="http://schemas.microsoft.com/office/drawing/2014/main" id="{3AEFD8DC-D54C-031F-D33B-6124375708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789">
                <a:extLst>
                  <a:ext uri="{FF2B5EF4-FFF2-40B4-BE49-F238E27FC236}">
                    <a16:creationId xmlns:a16="http://schemas.microsoft.com/office/drawing/2014/main" id="{4F541810-443F-725F-870C-A54E8CAFCE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792">
                <a:extLst>
                  <a:ext uri="{FF2B5EF4-FFF2-40B4-BE49-F238E27FC236}">
                    <a16:creationId xmlns:a16="http://schemas.microsoft.com/office/drawing/2014/main" id="{850CB885-7446-F480-14C4-AFA93F7D8F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807">
                <a:extLst>
                  <a:ext uri="{FF2B5EF4-FFF2-40B4-BE49-F238E27FC236}">
                    <a16:creationId xmlns:a16="http://schemas.microsoft.com/office/drawing/2014/main" id="{61AAEFC2-A853-D6E9-B671-3F54296E52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810">
                <a:extLst>
                  <a:ext uri="{FF2B5EF4-FFF2-40B4-BE49-F238E27FC236}">
                    <a16:creationId xmlns:a16="http://schemas.microsoft.com/office/drawing/2014/main" id="{52E2E9E6-C93A-F9FE-E004-7613C11889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815">
                <a:extLst>
                  <a:ext uri="{FF2B5EF4-FFF2-40B4-BE49-F238E27FC236}">
                    <a16:creationId xmlns:a16="http://schemas.microsoft.com/office/drawing/2014/main" id="{64AE6ADF-8BE5-7945-A16B-3D053D30D4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819">
                <a:extLst>
                  <a:ext uri="{FF2B5EF4-FFF2-40B4-BE49-F238E27FC236}">
                    <a16:creationId xmlns:a16="http://schemas.microsoft.com/office/drawing/2014/main" id="{E1A58F2E-D63F-D9BE-D3B0-9EB49B5193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직선 연결선 826">
              <a:extLst>
                <a:ext uri="{FF2B5EF4-FFF2-40B4-BE49-F238E27FC236}">
                  <a16:creationId xmlns:a16="http://schemas.microsoft.com/office/drawing/2014/main" id="{365B0C8C-6B5D-A4D9-DF1E-F615DE4BE9A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832">
              <a:extLst>
                <a:ext uri="{FF2B5EF4-FFF2-40B4-BE49-F238E27FC236}">
                  <a16:creationId xmlns:a16="http://schemas.microsoft.com/office/drawing/2014/main" id="{E1AACF72-0654-1E10-774B-7A6A45AB48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835">
            <a:extLst>
              <a:ext uri="{FF2B5EF4-FFF2-40B4-BE49-F238E27FC236}">
                <a16:creationId xmlns:a16="http://schemas.microsoft.com/office/drawing/2014/main" id="{4CC88B9A-6B37-AE39-C096-59836ECDB962}"/>
              </a:ext>
            </a:extLst>
          </p:cNvPr>
          <p:cNvGrpSpPr/>
          <p:nvPr/>
        </p:nvGrpSpPr>
        <p:grpSpPr>
          <a:xfrm rot="16200000">
            <a:off x="3777480" y="2914790"/>
            <a:ext cx="564373" cy="268733"/>
            <a:chOff x="5890169" y="4312037"/>
            <a:chExt cx="1895988" cy="1103725"/>
          </a:xfrm>
        </p:grpSpPr>
        <p:grpSp>
          <p:nvGrpSpPr>
            <p:cNvPr id="29" name="그룹 822">
              <a:extLst>
                <a:ext uri="{FF2B5EF4-FFF2-40B4-BE49-F238E27FC236}">
                  <a16:creationId xmlns:a16="http://schemas.microsoft.com/office/drawing/2014/main" id="{92E61A13-89CA-87F3-12BC-5FE1BDCF6F9C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4" name="직선 연결선 771">
                <a:extLst>
                  <a:ext uri="{FF2B5EF4-FFF2-40B4-BE49-F238E27FC236}">
                    <a16:creationId xmlns:a16="http://schemas.microsoft.com/office/drawing/2014/main" id="{39238D1D-674E-3D1A-C094-DE1AEE28E2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789">
                <a:extLst>
                  <a:ext uri="{FF2B5EF4-FFF2-40B4-BE49-F238E27FC236}">
                    <a16:creationId xmlns:a16="http://schemas.microsoft.com/office/drawing/2014/main" id="{02294F00-FC11-5767-E169-65D493CC84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792">
                <a:extLst>
                  <a:ext uri="{FF2B5EF4-FFF2-40B4-BE49-F238E27FC236}">
                    <a16:creationId xmlns:a16="http://schemas.microsoft.com/office/drawing/2014/main" id="{20B270D4-EE2C-BB78-2B64-D9854726DB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807">
                <a:extLst>
                  <a:ext uri="{FF2B5EF4-FFF2-40B4-BE49-F238E27FC236}">
                    <a16:creationId xmlns:a16="http://schemas.microsoft.com/office/drawing/2014/main" id="{17DDF9F2-4A35-A2F1-6AF8-EF0A416110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810">
                <a:extLst>
                  <a:ext uri="{FF2B5EF4-FFF2-40B4-BE49-F238E27FC236}">
                    <a16:creationId xmlns:a16="http://schemas.microsoft.com/office/drawing/2014/main" id="{98CE89E7-AE0D-1A20-9C05-89012A3D74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815">
                <a:extLst>
                  <a:ext uri="{FF2B5EF4-FFF2-40B4-BE49-F238E27FC236}">
                    <a16:creationId xmlns:a16="http://schemas.microsoft.com/office/drawing/2014/main" id="{9B9EE417-16E6-20A9-E69F-05591F6019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819">
                <a:extLst>
                  <a:ext uri="{FF2B5EF4-FFF2-40B4-BE49-F238E27FC236}">
                    <a16:creationId xmlns:a16="http://schemas.microsoft.com/office/drawing/2014/main" id="{E10F86AA-06AA-3A26-CD6E-EAD3833012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직선 연결선 826">
              <a:extLst>
                <a:ext uri="{FF2B5EF4-FFF2-40B4-BE49-F238E27FC236}">
                  <a16:creationId xmlns:a16="http://schemas.microsoft.com/office/drawing/2014/main" id="{A96E5E9F-AD70-D36C-6742-F7A396334BF1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832">
              <a:extLst>
                <a:ext uri="{FF2B5EF4-FFF2-40B4-BE49-F238E27FC236}">
                  <a16:creationId xmlns:a16="http://schemas.microsoft.com/office/drawing/2014/main" id="{25A68749-9A67-856C-2FA3-C759C9FFC0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761">
            <a:extLst>
              <a:ext uri="{FF2B5EF4-FFF2-40B4-BE49-F238E27FC236}">
                <a16:creationId xmlns:a16="http://schemas.microsoft.com/office/drawing/2014/main" id="{41BD8605-7C23-B670-AE31-2B79F53108FB}"/>
              </a:ext>
            </a:extLst>
          </p:cNvPr>
          <p:cNvGrpSpPr/>
          <p:nvPr/>
        </p:nvGrpSpPr>
        <p:grpSpPr>
          <a:xfrm rot="5400000">
            <a:off x="7110960" y="3004082"/>
            <a:ext cx="598569" cy="124310"/>
            <a:chOff x="5608137" y="3394157"/>
            <a:chExt cx="338599" cy="70817"/>
          </a:xfrm>
        </p:grpSpPr>
        <p:grpSp>
          <p:nvGrpSpPr>
            <p:cNvPr id="50" name="그룹 753">
              <a:extLst>
                <a:ext uri="{FF2B5EF4-FFF2-40B4-BE49-F238E27FC236}">
                  <a16:creationId xmlns:a16="http://schemas.microsoft.com/office/drawing/2014/main" id="{7C87917E-CDEE-C330-4ACA-E23CCBA25D8C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62" name="타원 750">
                <a:extLst>
                  <a:ext uri="{FF2B5EF4-FFF2-40B4-BE49-F238E27FC236}">
                    <a16:creationId xmlns:a16="http://schemas.microsoft.com/office/drawing/2014/main" id="{F17B54A9-59BF-A60C-14F7-6C2566E90528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4" name="타원 751">
                <a:extLst>
                  <a:ext uri="{FF2B5EF4-FFF2-40B4-BE49-F238E27FC236}">
                    <a16:creationId xmlns:a16="http://schemas.microsoft.com/office/drawing/2014/main" id="{19385AE6-D03E-8A0F-27D4-B3B34B90D25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69" name="직선 연결선 752">
                <a:extLst>
                  <a:ext uri="{FF2B5EF4-FFF2-40B4-BE49-F238E27FC236}">
                    <a16:creationId xmlns:a16="http://schemas.microsoft.com/office/drawing/2014/main" id="{57D6D501-9266-3647-6814-D228A412E74C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직선 연결선 754">
              <a:extLst>
                <a:ext uri="{FF2B5EF4-FFF2-40B4-BE49-F238E27FC236}">
                  <a16:creationId xmlns:a16="http://schemas.microsoft.com/office/drawing/2014/main" id="{5747B110-F377-A51D-3F97-7BEE4DCEEFC7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756">
              <a:extLst>
                <a:ext uri="{FF2B5EF4-FFF2-40B4-BE49-F238E27FC236}">
                  <a16:creationId xmlns:a16="http://schemas.microsoft.com/office/drawing/2014/main" id="{7FA09959-3157-8A14-F25C-C2DC1E9A7982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그룹 761">
            <a:extLst>
              <a:ext uri="{FF2B5EF4-FFF2-40B4-BE49-F238E27FC236}">
                <a16:creationId xmlns:a16="http://schemas.microsoft.com/office/drawing/2014/main" id="{5F19FC32-21CD-2034-971A-3A673347DB12}"/>
              </a:ext>
            </a:extLst>
          </p:cNvPr>
          <p:cNvGrpSpPr/>
          <p:nvPr/>
        </p:nvGrpSpPr>
        <p:grpSpPr>
          <a:xfrm rot="5400000">
            <a:off x="4883794" y="3002629"/>
            <a:ext cx="598569" cy="124310"/>
            <a:chOff x="5608137" y="3394157"/>
            <a:chExt cx="338599" cy="70817"/>
          </a:xfrm>
        </p:grpSpPr>
        <p:grpSp>
          <p:nvGrpSpPr>
            <p:cNvPr id="71" name="그룹 753">
              <a:extLst>
                <a:ext uri="{FF2B5EF4-FFF2-40B4-BE49-F238E27FC236}">
                  <a16:creationId xmlns:a16="http://schemas.microsoft.com/office/drawing/2014/main" id="{932CB08F-D02D-14DD-3E0D-469A9E85331D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76" name="타원 750">
                <a:extLst>
                  <a:ext uri="{FF2B5EF4-FFF2-40B4-BE49-F238E27FC236}">
                    <a16:creationId xmlns:a16="http://schemas.microsoft.com/office/drawing/2014/main" id="{42829C8A-8E6A-F237-3366-48825F1B64EE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3" name="타원 751">
                <a:extLst>
                  <a:ext uri="{FF2B5EF4-FFF2-40B4-BE49-F238E27FC236}">
                    <a16:creationId xmlns:a16="http://schemas.microsoft.com/office/drawing/2014/main" id="{864E2282-5F82-D149-B1A3-7B2D49550020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84" name="직선 연결선 752">
                <a:extLst>
                  <a:ext uri="{FF2B5EF4-FFF2-40B4-BE49-F238E27FC236}">
                    <a16:creationId xmlns:a16="http://schemas.microsoft.com/office/drawing/2014/main" id="{E8B0C024-7E99-634A-34C4-B43B2660E415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직선 연결선 754">
              <a:extLst>
                <a:ext uri="{FF2B5EF4-FFF2-40B4-BE49-F238E27FC236}">
                  <a16:creationId xmlns:a16="http://schemas.microsoft.com/office/drawing/2014/main" id="{174BBF73-0827-4151-3660-FD373547DDC3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56">
              <a:extLst>
                <a:ext uri="{FF2B5EF4-FFF2-40B4-BE49-F238E27FC236}">
                  <a16:creationId xmlns:a16="http://schemas.microsoft.com/office/drawing/2014/main" id="{675F3222-B4B6-E8C3-F28A-5F9637FD1724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BC364487-C169-A6EF-9D95-166E456B480A}"/>
              </a:ext>
            </a:extLst>
          </p:cNvPr>
          <p:cNvGrpSpPr/>
          <p:nvPr/>
        </p:nvGrpSpPr>
        <p:grpSpPr>
          <a:xfrm>
            <a:off x="1741317" y="3963243"/>
            <a:ext cx="6899895" cy="891472"/>
            <a:chOff x="1741317" y="4029503"/>
            <a:chExt cx="6899895" cy="891472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4B9B2D4-ABEB-5C2D-C5A7-1AF73E46B3E5}"/>
                </a:ext>
              </a:extLst>
            </p:cNvPr>
            <p:cNvGrpSpPr/>
            <p:nvPr/>
          </p:nvGrpSpPr>
          <p:grpSpPr>
            <a:xfrm>
              <a:off x="4051865" y="4029503"/>
              <a:ext cx="3939696" cy="891472"/>
              <a:chOff x="4051865" y="2665067"/>
              <a:chExt cx="3939696" cy="891472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AF7E077-839B-1724-3C21-3D39E2D0647B}"/>
                  </a:ext>
                </a:extLst>
              </p:cNvPr>
              <p:cNvGrpSpPr/>
              <p:nvPr/>
            </p:nvGrpSpPr>
            <p:grpSpPr>
              <a:xfrm>
                <a:off x="4062140" y="2665067"/>
                <a:ext cx="3340542" cy="891472"/>
                <a:chOff x="1860807" y="2641375"/>
                <a:chExt cx="3340542" cy="3601380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67EC11CB-AA70-A5BD-AACB-2D3E2704B9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60807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0743F075-715B-D82B-82F4-168D190DD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74321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89A41AF5-64EE-26C7-285B-8317752243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87835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1542741D-0874-7B04-8DCD-C192E5EFDF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01349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9551AE13-33BA-911F-3E7D-69BB80A0DFDC}"/>
                  </a:ext>
                </a:extLst>
              </p:cNvPr>
              <p:cNvCxnSpPr/>
              <p:nvPr/>
            </p:nvCxnSpPr>
            <p:spPr>
              <a:xfrm>
                <a:off x="4051865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1413122-D6B4-7163-1B07-239DE88E8821}"/>
                  </a:ext>
                </a:extLst>
              </p:cNvPr>
              <p:cNvCxnSpPr/>
              <p:nvPr/>
            </p:nvCxnSpPr>
            <p:spPr>
              <a:xfrm>
                <a:off x="5165379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CD131FC-2BDF-7CE2-15DD-C33DE157FF53}"/>
                  </a:ext>
                </a:extLst>
              </p:cNvPr>
              <p:cNvCxnSpPr/>
              <p:nvPr/>
            </p:nvCxnSpPr>
            <p:spPr>
              <a:xfrm>
                <a:off x="6278893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87B5B92-07AF-0E3D-45A7-C1E16CB2AFA0}"/>
                  </a:ext>
                </a:extLst>
              </p:cNvPr>
              <p:cNvCxnSpPr/>
              <p:nvPr/>
            </p:nvCxnSpPr>
            <p:spPr>
              <a:xfrm>
                <a:off x="7392407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3382115" y="4410510"/>
              <a:ext cx="5014215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타원 299">
              <a:extLst>
                <a:ext uri="{FF2B5EF4-FFF2-40B4-BE49-F238E27FC236}">
                  <a16:creationId xmlns:a16="http://schemas.microsoft.com/office/drawing/2014/main" id="{E0B2046C-3EF6-C78D-56E7-5C2ACB38D989}"/>
                </a:ext>
              </a:extLst>
            </p:cNvPr>
            <p:cNvSpPr/>
            <p:nvPr/>
          </p:nvSpPr>
          <p:spPr>
            <a:xfrm>
              <a:off x="3779881" y="4131462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4" name="타원 299">
              <a:extLst>
                <a:ext uri="{FF2B5EF4-FFF2-40B4-BE49-F238E27FC236}">
                  <a16:creationId xmlns:a16="http://schemas.microsoft.com/office/drawing/2014/main" id="{73E74280-27CE-6572-4FEB-58734542FCE7}"/>
                </a:ext>
              </a:extLst>
            </p:cNvPr>
            <p:cNvSpPr/>
            <p:nvPr/>
          </p:nvSpPr>
          <p:spPr>
            <a:xfrm>
              <a:off x="4895902" y="4131462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1" name="타원 299">
              <a:extLst>
                <a:ext uri="{FF2B5EF4-FFF2-40B4-BE49-F238E27FC236}">
                  <a16:creationId xmlns:a16="http://schemas.microsoft.com/office/drawing/2014/main" id="{55EFD424-7926-20BE-2333-F59DD6E76AC4}"/>
                </a:ext>
              </a:extLst>
            </p:cNvPr>
            <p:cNvSpPr/>
            <p:nvPr/>
          </p:nvSpPr>
          <p:spPr>
            <a:xfrm>
              <a:off x="6009416" y="4131462"/>
              <a:ext cx="559503" cy="558100"/>
            </a:xfrm>
            <a:prstGeom prst="ellipse">
              <a:avLst/>
            </a:prstGeom>
            <a:solidFill>
              <a:srgbClr val="FFF6D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타원 299">
              <a:extLst>
                <a:ext uri="{FF2B5EF4-FFF2-40B4-BE49-F238E27FC236}">
                  <a16:creationId xmlns:a16="http://schemas.microsoft.com/office/drawing/2014/main" id="{05748883-7A30-80D7-4E2E-28B708AB7E0E}"/>
                </a:ext>
              </a:extLst>
            </p:cNvPr>
            <p:cNvSpPr/>
            <p:nvPr/>
          </p:nvSpPr>
          <p:spPr>
            <a:xfrm>
              <a:off x="7122930" y="4131462"/>
              <a:ext cx="559503" cy="558100"/>
            </a:xfrm>
            <a:prstGeom prst="ellipse">
              <a:avLst/>
            </a:prstGeom>
            <a:solidFill>
              <a:srgbClr val="FFF6D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8398D08-426B-0BC4-E511-2772596F1BB2}"/>
                </a:ext>
              </a:extLst>
            </p:cNvPr>
            <p:cNvSpPr txBox="1"/>
            <p:nvPr/>
          </p:nvSpPr>
          <p:spPr>
            <a:xfrm>
              <a:off x="8390475" y="4184669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5A2BA21-A52C-F3CA-FD5B-9BA839B5A872}"/>
                </a:ext>
              </a:extLst>
            </p:cNvPr>
            <p:cNvSpPr txBox="1"/>
            <p:nvPr/>
          </p:nvSpPr>
          <p:spPr>
            <a:xfrm>
              <a:off x="1741317" y="4259985"/>
              <a:ext cx="166213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WL</a:t>
              </a:r>
              <a:r>
                <a:rPr kumimoji="0" lang="en-US" altLang="ko-KR" sz="2000" b="1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y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 in </a:t>
              </a: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Block</a:t>
              </a:r>
              <a:r>
                <a:rPr kumimoji="0" lang="en-US" altLang="ko-KR" sz="2000" b="1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i</a:t>
              </a:r>
              <a:endParaRPr kumimoji="0" lang="ko-KR" altLang="en-US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88" name="그룹 835">
              <a:extLst>
                <a:ext uri="{FF2B5EF4-FFF2-40B4-BE49-F238E27FC236}">
                  <a16:creationId xmlns:a16="http://schemas.microsoft.com/office/drawing/2014/main" id="{01238782-3AB6-DEA0-010C-3C301EBBDDF8}"/>
                </a:ext>
              </a:extLst>
            </p:cNvPr>
            <p:cNvGrpSpPr/>
            <p:nvPr/>
          </p:nvGrpSpPr>
          <p:grpSpPr>
            <a:xfrm rot="16200000">
              <a:off x="4893346" y="4279282"/>
              <a:ext cx="564373" cy="268733"/>
              <a:chOff x="5890169" y="4312037"/>
              <a:chExt cx="1895988" cy="1103725"/>
            </a:xfrm>
          </p:grpSpPr>
          <p:grpSp>
            <p:nvGrpSpPr>
              <p:cNvPr id="89" name="그룹 822">
                <a:extLst>
                  <a:ext uri="{FF2B5EF4-FFF2-40B4-BE49-F238E27FC236}">
                    <a16:creationId xmlns:a16="http://schemas.microsoft.com/office/drawing/2014/main" id="{94E900B2-A871-D257-B4C2-5FB478E0A810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99" name="직선 연결선 771">
                  <a:extLst>
                    <a:ext uri="{FF2B5EF4-FFF2-40B4-BE49-F238E27FC236}">
                      <a16:creationId xmlns:a16="http://schemas.microsoft.com/office/drawing/2014/main" id="{0737D491-8242-7C66-59CC-F2A0C01405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직선 연결선 789">
                  <a:extLst>
                    <a:ext uri="{FF2B5EF4-FFF2-40B4-BE49-F238E27FC236}">
                      <a16:creationId xmlns:a16="http://schemas.microsoft.com/office/drawing/2014/main" id="{47A797E4-4BEE-0E02-0649-45744F60DC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직선 연결선 792">
                  <a:extLst>
                    <a:ext uri="{FF2B5EF4-FFF2-40B4-BE49-F238E27FC236}">
                      <a16:creationId xmlns:a16="http://schemas.microsoft.com/office/drawing/2014/main" id="{BE054153-F970-32E6-CA6D-93F4670FE8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직선 연결선 807">
                  <a:extLst>
                    <a:ext uri="{FF2B5EF4-FFF2-40B4-BE49-F238E27FC236}">
                      <a16:creationId xmlns:a16="http://schemas.microsoft.com/office/drawing/2014/main" id="{B4C05946-C751-D9E6-864A-2D75C963D7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직선 연결선 810">
                  <a:extLst>
                    <a:ext uri="{FF2B5EF4-FFF2-40B4-BE49-F238E27FC236}">
                      <a16:creationId xmlns:a16="http://schemas.microsoft.com/office/drawing/2014/main" id="{E7051B36-073C-207A-D1DE-53BEEBCB45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직선 연결선 815">
                  <a:extLst>
                    <a:ext uri="{FF2B5EF4-FFF2-40B4-BE49-F238E27FC236}">
                      <a16:creationId xmlns:a16="http://schemas.microsoft.com/office/drawing/2014/main" id="{F1EBA9E3-54F4-D749-2D77-92F534155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직선 연결선 819">
                  <a:extLst>
                    <a:ext uri="{FF2B5EF4-FFF2-40B4-BE49-F238E27FC236}">
                      <a16:creationId xmlns:a16="http://schemas.microsoft.com/office/drawing/2014/main" id="{2383A830-BDBF-1220-7933-2E25BF3D52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직선 연결선 826">
                <a:extLst>
                  <a:ext uri="{FF2B5EF4-FFF2-40B4-BE49-F238E27FC236}">
                    <a16:creationId xmlns:a16="http://schemas.microsoft.com/office/drawing/2014/main" id="{8FF9264E-331E-7459-E413-371E9F82A7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832">
                <a:extLst>
                  <a:ext uri="{FF2B5EF4-FFF2-40B4-BE49-F238E27FC236}">
                    <a16:creationId xmlns:a16="http://schemas.microsoft.com/office/drawing/2014/main" id="{A17CD94B-1D8D-3B9B-05BE-86240A7E97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그룹 835">
              <a:extLst>
                <a:ext uri="{FF2B5EF4-FFF2-40B4-BE49-F238E27FC236}">
                  <a16:creationId xmlns:a16="http://schemas.microsoft.com/office/drawing/2014/main" id="{A1D8D0C4-9715-7304-A0E4-1D825C1827E1}"/>
                </a:ext>
              </a:extLst>
            </p:cNvPr>
            <p:cNvGrpSpPr/>
            <p:nvPr/>
          </p:nvGrpSpPr>
          <p:grpSpPr>
            <a:xfrm rot="16200000">
              <a:off x="3777481" y="4272995"/>
              <a:ext cx="564373" cy="268733"/>
              <a:chOff x="5890169" y="4312037"/>
              <a:chExt cx="1895988" cy="1103725"/>
            </a:xfrm>
          </p:grpSpPr>
          <p:grpSp>
            <p:nvGrpSpPr>
              <p:cNvPr id="107" name="그룹 822">
                <a:extLst>
                  <a:ext uri="{FF2B5EF4-FFF2-40B4-BE49-F238E27FC236}">
                    <a16:creationId xmlns:a16="http://schemas.microsoft.com/office/drawing/2014/main" id="{0155E475-E55E-9644-491C-EEAAD51C95EB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111" name="직선 연결선 771">
                  <a:extLst>
                    <a:ext uri="{FF2B5EF4-FFF2-40B4-BE49-F238E27FC236}">
                      <a16:creationId xmlns:a16="http://schemas.microsoft.com/office/drawing/2014/main" id="{FDF2A019-C439-0631-EDA7-609615D1DD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직선 연결선 789">
                  <a:extLst>
                    <a:ext uri="{FF2B5EF4-FFF2-40B4-BE49-F238E27FC236}">
                      <a16:creationId xmlns:a16="http://schemas.microsoft.com/office/drawing/2014/main" id="{0321D661-B695-BE69-6E04-153AB5687A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직선 연결선 792">
                  <a:extLst>
                    <a:ext uri="{FF2B5EF4-FFF2-40B4-BE49-F238E27FC236}">
                      <a16:creationId xmlns:a16="http://schemas.microsoft.com/office/drawing/2014/main" id="{23C40DF8-15C7-7235-2B72-5EDDC398C3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직선 연결선 807">
                  <a:extLst>
                    <a:ext uri="{FF2B5EF4-FFF2-40B4-BE49-F238E27FC236}">
                      <a16:creationId xmlns:a16="http://schemas.microsoft.com/office/drawing/2014/main" id="{0833CA9E-9704-9D79-9A5F-47BB4474EA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직선 연결선 810">
                  <a:extLst>
                    <a:ext uri="{FF2B5EF4-FFF2-40B4-BE49-F238E27FC236}">
                      <a16:creationId xmlns:a16="http://schemas.microsoft.com/office/drawing/2014/main" id="{5E31A637-9C3B-7157-856E-00B7362DC8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직선 연결선 815">
                  <a:extLst>
                    <a:ext uri="{FF2B5EF4-FFF2-40B4-BE49-F238E27FC236}">
                      <a16:creationId xmlns:a16="http://schemas.microsoft.com/office/drawing/2014/main" id="{21CFFB4A-D377-0379-AB8B-7C7A5E1610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직선 연결선 819">
                  <a:extLst>
                    <a:ext uri="{FF2B5EF4-FFF2-40B4-BE49-F238E27FC236}">
                      <a16:creationId xmlns:a16="http://schemas.microsoft.com/office/drawing/2014/main" id="{88FFB392-30F6-43E7-327E-F988B62075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9" name="직선 연결선 826">
                <a:extLst>
                  <a:ext uri="{FF2B5EF4-FFF2-40B4-BE49-F238E27FC236}">
                    <a16:creationId xmlns:a16="http://schemas.microsoft.com/office/drawing/2014/main" id="{56F6DE23-A376-6C75-281D-E32AFC0695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직선 연결선 832">
                <a:extLst>
                  <a:ext uri="{FF2B5EF4-FFF2-40B4-BE49-F238E27FC236}">
                    <a16:creationId xmlns:a16="http://schemas.microsoft.com/office/drawing/2014/main" id="{0757E143-D042-1470-EE99-6C21374D24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그룹 761">
              <a:extLst>
                <a:ext uri="{FF2B5EF4-FFF2-40B4-BE49-F238E27FC236}">
                  <a16:creationId xmlns:a16="http://schemas.microsoft.com/office/drawing/2014/main" id="{BB324C96-8145-6B51-8F6C-91CCA408385F}"/>
                </a:ext>
              </a:extLst>
            </p:cNvPr>
            <p:cNvGrpSpPr/>
            <p:nvPr/>
          </p:nvGrpSpPr>
          <p:grpSpPr>
            <a:xfrm rot="5400000">
              <a:off x="7110292" y="4367296"/>
              <a:ext cx="598569" cy="124310"/>
              <a:chOff x="5608137" y="3394157"/>
              <a:chExt cx="338599" cy="70817"/>
            </a:xfrm>
          </p:grpSpPr>
          <p:grpSp>
            <p:nvGrpSpPr>
              <p:cNvPr id="119" name="그룹 753">
                <a:extLst>
                  <a:ext uri="{FF2B5EF4-FFF2-40B4-BE49-F238E27FC236}">
                    <a16:creationId xmlns:a16="http://schemas.microsoft.com/office/drawing/2014/main" id="{B35830EF-4AF7-6530-509F-0BF4CA811BE2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122" name="타원 750">
                  <a:extLst>
                    <a:ext uri="{FF2B5EF4-FFF2-40B4-BE49-F238E27FC236}">
                      <a16:creationId xmlns:a16="http://schemas.microsoft.com/office/drawing/2014/main" id="{1FE66C4C-9C07-3D7D-C5F7-802532F07319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23" name="타원 751">
                  <a:extLst>
                    <a:ext uri="{FF2B5EF4-FFF2-40B4-BE49-F238E27FC236}">
                      <a16:creationId xmlns:a16="http://schemas.microsoft.com/office/drawing/2014/main" id="{A9E2B66B-CE89-DA51-07FE-3818BB49D3EB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124" name="직선 연결선 752">
                  <a:extLst>
                    <a:ext uri="{FF2B5EF4-FFF2-40B4-BE49-F238E27FC236}">
                      <a16:creationId xmlns:a16="http://schemas.microsoft.com/office/drawing/2014/main" id="{DCC30555-2D6D-5A31-54A1-C097827935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rgbClr val="C80060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직선 연결선 754">
                <a:extLst>
                  <a:ext uri="{FF2B5EF4-FFF2-40B4-BE49-F238E27FC236}">
                    <a16:creationId xmlns:a16="http://schemas.microsoft.com/office/drawing/2014/main" id="{F82C8BA7-E86E-1490-0E20-A923CEA379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직선 연결선 756">
                <a:extLst>
                  <a:ext uri="{FF2B5EF4-FFF2-40B4-BE49-F238E27FC236}">
                    <a16:creationId xmlns:a16="http://schemas.microsoft.com/office/drawing/2014/main" id="{CE2F3EA7-4C52-7253-9B05-9DA82DE10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그룹 761">
              <a:extLst>
                <a:ext uri="{FF2B5EF4-FFF2-40B4-BE49-F238E27FC236}">
                  <a16:creationId xmlns:a16="http://schemas.microsoft.com/office/drawing/2014/main" id="{C8201985-67E3-17CD-5934-E2B149498522}"/>
                </a:ext>
              </a:extLst>
            </p:cNvPr>
            <p:cNvGrpSpPr/>
            <p:nvPr/>
          </p:nvGrpSpPr>
          <p:grpSpPr>
            <a:xfrm rot="5400000">
              <a:off x="5999216" y="4365843"/>
              <a:ext cx="598569" cy="124310"/>
              <a:chOff x="5608137" y="3394157"/>
              <a:chExt cx="338599" cy="70817"/>
            </a:xfrm>
          </p:grpSpPr>
          <p:grpSp>
            <p:nvGrpSpPr>
              <p:cNvPr id="126" name="그룹 753">
                <a:extLst>
                  <a:ext uri="{FF2B5EF4-FFF2-40B4-BE49-F238E27FC236}">
                    <a16:creationId xmlns:a16="http://schemas.microsoft.com/office/drawing/2014/main" id="{61058D92-5C40-68AA-7E8F-B575BF54151F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193" name="타원 750">
                  <a:extLst>
                    <a:ext uri="{FF2B5EF4-FFF2-40B4-BE49-F238E27FC236}">
                      <a16:creationId xmlns:a16="http://schemas.microsoft.com/office/drawing/2014/main" id="{77F96BA9-562E-7936-F078-F6B0C6FF8F56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94" name="타원 751">
                  <a:extLst>
                    <a:ext uri="{FF2B5EF4-FFF2-40B4-BE49-F238E27FC236}">
                      <a16:creationId xmlns:a16="http://schemas.microsoft.com/office/drawing/2014/main" id="{3A058049-539D-6A84-8B21-C20C2CC8598E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195" name="직선 연결선 752">
                  <a:extLst>
                    <a:ext uri="{FF2B5EF4-FFF2-40B4-BE49-F238E27FC236}">
                      <a16:creationId xmlns:a16="http://schemas.microsoft.com/office/drawing/2014/main" id="{1BD6D6DC-F781-608A-58AE-F93CF61F42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rgbClr val="C80060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직선 연결선 754">
                <a:extLst>
                  <a:ext uri="{FF2B5EF4-FFF2-40B4-BE49-F238E27FC236}">
                    <a16:creationId xmlns:a16="http://schemas.microsoft.com/office/drawing/2014/main" id="{28FEF4C0-356D-0FF6-E99F-47ED48B972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직선 연결선 756">
                <a:extLst>
                  <a:ext uri="{FF2B5EF4-FFF2-40B4-BE49-F238E27FC236}">
                    <a16:creationId xmlns:a16="http://schemas.microsoft.com/office/drawing/2014/main" id="{2552384F-AA6C-B549-F3C8-59EFD8AD21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7" name="U-turn Arrow 196">
            <a:extLst>
              <a:ext uri="{FF2B5EF4-FFF2-40B4-BE49-F238E27FC236}">
                <a16:creationId xmlns:a16="http://schemas.microsoft.com/office/drawing/2014/main" id="{FFEBC41C-1494-DB3F-3962-BC28F46F3D95}"/>
              </a:ext>
            </a:extLst>
          </p:cNvPr>
          <p:cNvSpPr/>
          <p:nvPr/>
        </p:nvSpPr>
        <p:spPr>
          <a:xfrm flipH="1">
            <a:off x="423246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264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U-turn Arrow 197">
            <a:extLst>
              <a:ext uri="{FF2B5EF4-FFF2-40B4-BE49-F238E27FC236}">
                <a16:creationId xmlns:a16="http://schemas.microsoft.com/office/drawing/2014/main" id="{2A1E625B-CC79-E23B-B7E4-B5A4360CFDBB}"/>
              </a:ext>
            </a:extLst>
          </p:cNvPr>
          <p:cNvSpPr/>
          <p:nvPr/>
        </p:nvSpPr>
        <p:spPr>
          <a:xfrm flipH="1">
            <a:off x="7585002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942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U-turn Arrow 198">
            <a:extLst>
              <a:ext uri="{FF2B5EF4-FFF2-40B4-BE49-F238E27FC236}">
                <a16:creationId xmlns:a16="http://schemas.microsoft.com/office/drawing/2014/main" id="{1DB69DFC-9932-B697-5138-44D9875B1925}"/>
              </a:ext>
            </a:extLst>
          </p:cNvPr>
          <p:cNvSpPr/>
          <p:nvPr/>
        </p:nvSpPr>
        <p:spPr>
          <a:xfrm flipH="1">
            <a:off x="5340558" y="2730360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U-turn Arrow 200">
            <a:extLst>
              <a:ext uri="{FF2B5EF4-FFF2-40B4-BE49-F238E27FC236}">
                <a16:creationId xmlns:a16="http://schemas.microsoft.com/office/drawing/2014/main" id="{0D2C47F3-5FC7-C0A3-5A09-037897F10E12}"/>
              </a:ext>
            </a:extLst>
          </p:cNvPr>
          <p:cNvSpPr/>
          <p:nvPr/>
        </p:nvSpPr>
        <p:spPr>
          <a:xfrm flipH="1">
            <a:off x="6462839" y="4034844"/>
            <a:ext cx="581169" cy="1922024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839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1CF2D58-C2BD-B98E-E75C-4616E922EFE4}"/>
              </a:ext>
            </a:extLst>
          </p:cNvPr>
          <p:cNvSpPr txBox="1"/>
          <p:nvPr/>
        </p:nvSpPr>
        <p:spPr>
          <a:xfrm>
            <a:off x="4520830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07EA1743-3CDF-A414-D5F1-B65D113A9442}"/>
              </a:ext>
            </a:extLst>
          </p:cNvPr>
          <p:cNvSpPr txBox="1"/>
          <p:nvPr/>
        </p:nvSpPr>
        <p:spPr>
          <a:xfrm>
            <a:off x="5634344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00573B24-1499-5432-265A-94570B9D0F9B}"/>
              </a:ext>
            </a:extLst>
          </p:cNvPr>
          <p:cNvSpPr txBox="1"/>
          <p:nvPr/>
        </p:nvSpPr>
        <p:spPr>
          <a:xfrm>
            <a:off x="6747858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CF7D9D2C-DA47-F17A-669B-2ADAACEFC598}"/>
              </a:ext>
            </a:extLst>
          </p:cNvPr>
          <p:cNvSpPr txBox="1"/>
          <p:nvPr/>
        </p:nvSpPr>
        <p:spPr>
          <a:xfrm>
            <a:off x="7861372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72059A4A-4675-0AF1-5D07-E4B1D16A19E3}"/>
              </a:ext>
            </a:extLst>
          </p:cNvPr>
          <p:cNvSpPr txBox="1"/>
          <p:nvPr/>
        </p:nvSpPr>
        <p:spPr>
          <a:xfrm>
            <a:off x="3646974" y="6239030"/>
            <a:ext cx="104738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Result: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90688DD9-34FB-284C-8B20-330C86238E93}"/>
              </a:ext>
            </a:extLst>
          </p:cNvPr>
          <p:cNvGrpSpPr/>
          <p:nvPr/>
        </p:nvGrpSpPr>
        <p:grpSpPr>
          <a:xfrm>
            <a:off x="4051865" y="5260434"/>
            <a:ext cx="3939696" cy="891472"/>
            <a:chOff x="4051865" y="2665067"/>
            <a:chExt cx="3939696" cy="891472"/>
          </a:xfrm>
        </p:grpSpPr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93D907CB-54DB-04B1-E95C-C383CC08CF29}"/>
                </a:ext>
              </a:extLst>
            </p:cNvPr>
            <p:cNvGrpSpPr/>
            <p:nvPr/>
          </p:nvGrpSpPr>
          <p:grpSpPr>
            <a:xfrm>
              <a:off x="4062140" y="2665067"/>
              <a:ext cx="3340542" cy="891472"/>
              <a:chOff x="1860807" y="2641375"/>
              <a:chExt cx="3340542" cy="3601380"/>
            </a:xfrm>
          </p:grpSpPr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814F1E1F-F916-8741-913A-D82FE7CAA1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807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8EAA4627-4C25-1F01-25A5-5C97AF595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4321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436BF4DE-ED94-67A4-35C6-3AADCA0DAB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7835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E14AE279-19E7-82E2-5B91-9B7E8166C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49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3FFF7A7-7E42-455B-509E-E939DB346B31}"/>
                </a:ext>
              </a:extLst>
            </p:cNvPr>
            <p:cNvCxnSpPr/>
            <p:nvPr/>
          </p:nvCxnSpPr>
          <p:spPr>
            <a:xfrm>
              <a:off x="4051865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05D1440C-105E-F18C-4FC4-2B06635D0F0B}"/>
                </a:ext>
              </a:extLst>
            </p:cNvPr>
            <p:cNvCxnSpPr/>
            <p:nvPr/>
          </p:nvCxnSpPr>
          <p:spPr>
            <a:xfrm>
              <a:off x="5165379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FE33E594-EBCE-347F-F30D-4BFB3B87A8D3}"/>
                </a:ext>
              </a:extLst>
            </p:cNvPr>
            <p:cNvCxnSpPr/>
            <p:nvPr/>
          </p:nvCxnSpPr>
          <p:spPr>
            <a:xfrm>
              <a:off x="6278893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287B9797-17D1-95FD-ADD5-4E54461FAF04}"/>
                </a:ext>
              </a:extLst>
            </p:cNvPr>
            <p:cNvCxnSpPr/>
            <p:nvPr/>
          </p:nvCxnSpPr>
          <p:spPr>
            <a:xfrm>
              <a:off x="7392407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36F37AE2-ABFF-E542-C1EE-A278C2741C4F}"/>
              </a:ext>
            </a:extLst>
          </p:cNvPr>
          <p:cNvGrpSpPr/>
          <p:nvPr/>
        </p:nvGrpSpPr>
        <p:grpSpPr>
          <a:xfrm>
            <a:off x="3382115" y="5641441"/>
            <a:ext cx="5014215" cy="2"/>
            <a:chOff x="1231585" y="2671909"/>
            <a:chExt cx="6166530" cy="2"/>
          </a:xfrm>
        </p:grpSpPr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3C7DB334-3C59-5EA2-669D-0AEB47AE3786}"/>
                </a:ext>
              </a:extLst>
            </p:cNvPr>
            <p:cNvCxnSpPr>
              <a:cxnSpLocks/>
            </p:cNvCxnSpPr>
            <p:nvPr/>
          </p:nvCxnSpPr>
          <p:spPr>
            <a:xfrm>
              <a:off x="1602803" y="2671909"/>
              <a:ext cx="5795312" cy="0"/>
            </a:xfrm>
            <a:prstGeom prst="line">
              <a:avLst/>
            </a:prstGeom>
            <a:ln w="1016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3FB6DB20-4070-C0BF-A582-E0F08DCD5B67}"/>
                </a:ext>
              </a:extLst>
            </p:cNvPr>
            <p:cNvCxnSpPr>
              <a:cxnSpLocks/>
            </p:cNvCxnSpPr>
            <p:nvPr/>
          </p:nvCxnSpPr>
          <p:spPr>
            <a:xfrm>
              <a:off x="1231585" y="2671911"/>
              <a:ext cx="616653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7" name="타원 299">
            <a:extLst>
              <a:ext uri="{FF2B5EF4-FFF2-40B4-BE49-F238E27FC236}">
                <a16:creationId xmlns:a16="http://schemas.microsoft.com/office/drawing/2014/main" id="{1C56E967-A2F2-CC2C-657B-D724C8BBD1FF}"/>
              </a:ext>
            </a:extLst>
          </p:cNvPr>
          <p:cNvSpPr/>
          <p:nvPr/>
        </p:nvSpPr>
        <p:spPr>
          <a:xfrm>
            <a:off x="3779881" y="536239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78" name="타원 299">
            <a:extLst>
              <a:ext uri="{FF2B5EF4-FFF2-40B4-BE49-F238E27FC236}">
                <a16:creationId xmlns:a16="http://schemas.microsoft.com/office/drawing/2014/main" id="{935F8014-2C68-1A9E-F9F5-470C54ED0788}"/>
              </a:ext>
            </a:extLst>
          </p:cNvPr>
          <p:cNvSpPr/>
          <p:nvPr/>
        </p:nvSpPr>
        <p:spPr>
          <a:xfrm>
            <a:off x="4895902" y="536239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79" name="타원 299">
            <a:extLst>
              <a:ext uri="{FF2B5EF4-FFF2-40B4-BE49-F238E27FC236}">
                <a16:creationId xmlns:a16="http://schemas.microsoft.com/office/drawing/2014/main" id="{DCF0959E-9193-512A-BEB4-57720065BF5E}"/>
              </a:ext>
            </a:extLst>
          </p:cNvPr>
          <p:cNvSpPr/>
          <p:nvPr/>
        </p:nvSpPr>
        <p:spPr>
          <a:xfrm>
            <a:off x="6009416" y="536239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0" name="타원 299">
            <a:extLst>
              <a:ext uri="{FF2B5EF4-FFF2-40B4-BE49-F238E27FC236}">
                <a16:creationId xmlns:a16="http://schemas.microsoft.com/office/drawing/2014/main" id="{8D10C29D-86BF-73D8-252E-0A86EF4D798B}"/>
              </a:ext>
            </a:extLst>
          </p:cNvPr>
          <p:cNvSpPr/>
          <p:nvPr/>
        </p:nvSpPr>
        <p:spPr>
          <a:xfrm>
            <a:off x="7122930" y="536239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5C9E1346-74A9-9CC7-3705-C2A7F8CE5061}"/>
              </a:ext>
            </a:extLst>
          </p:cNvPr>
          <p:cNvSpPr txBox="1"/>
          <p:nvPr/>
        </p:nvSpPr>
        <p:spPr>
          <a:xfrm>
            <a:off x="8390475" y="5415600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C30AF8C3-2223-2AF4-5F3D-EEA040716FEF}"/>
              </a:ext>
            </a:extLst>
          </p:cNvPr>
          <p:cNvSpPr txBox="1"/>
          <p:nvPr/>
        </p:nvSpPr>
        <p:spPr>
          <a:xfrm>
            <a:off x="1741317" y="5490916"/>
            <a:ext cx="16621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y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in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84" name="그룹 835">
            <a:extLst>
              <a:ext uri="{FF2B5EF4-FFF2-40B4-BE49-F238E27FC236}">
                <a16:creationId xmlns:a16="http://schemas.microsoft.com/office/drawing/2014/main" id="{FB40E072-CBDC-B9FB-B80C-8F4B5BB9F4B6}"/>
              </a:ext>
            </a:extLst>
          </p:cNvPr>
          <p:cNvGrpSpPr/>
          <p:nvPr/>
        </p:nvGrpSpPr>
        <p:grpSpPr>
          <a:xfrm rot="16200000">
            <a:off x="3777481" y="5503926"/>
            <a:ext cx="564373" cy="268733"/>
            <a:chOff x="5890169" y="4312037"/>
            <a:chExt cx="1895988" cy="1103725"/>
          </a:xfrm>
        </p:grpSpPr>
        <p:grpSp>
          <p:nvGrpSpPr>
            <p:cNvPr id="299" name="그룹 822">
              <a:extLst>
                <a:ext uri="{FF2B5EF4-FFF2-40B4-BE49-F238E27FC236}">
                  <a16:creationId xmlns:a16="http://schemas.microsoft.com/office/drawing/2014/main" id="{B92FCF4C-BA05-E7E9-5126-4C6B8714C917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02" name="직선 연결선 771">
                <a:extLst>
                  <a:ext uri="{FF2B5EF4-FFF2-40B4-BE49-F238E27FC236}">
                    <a16:creationId xmlns:a16="http://schemas.microsoft.com/office/drawing/2014/main" id="{4086A2E9-CB25-87C3-ADA2-B8A97CFAFB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직선 연결선 789">
                <a:extLst>
                  <a:ext uri="{FF2B5EF4-FFF2-40B4-BE49-F238E27FC236}">
                    <a16:creationId xmlns:a16="http://schemas.microsoft.com/office/drawing/2014/main" id="{F992FD0E-E93A-64F1-8CD6-5811B72E78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직선 연결선 792">
                <a:extLst>
                  <a:ext uri="{FF2B5EF4-FFF2-40B4-BE49-F238E27FC236}">
                    <a16:creationId xmlns:a16="http://schemas.microsoft.com/office/drawing/2014/main" id="{D32CA2A7-65FD-AE79-B5EF-CFFE1E7289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직선 연결선 807">
                <a:extLst>
                  <a:ext uri="{FF2B5EF4-FFF2-40B4-BE49-F238E27FC236}">
                    <a16:creationId xmlns:a16="http://schemas.microsoft.com/office/drawing/2014/main" id="{8D391E9D-1F57-AF14-592A-00B6DCA7D6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직선 연결선 810">
                <a:extLst>
                  <a:ext uri="{FF2B5EF4-FFF2-40B4-BE49-F238E27FC236}">
                    <a16:creationId xmlns:a16="http://schemas.microsoft.com/office/drawing/2014/main" id="{282CD6DA-1315-9DE1-60B2-1CE59D5C2D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직선 연결선 815">
                <a:extLst>
                  <a:ext uri="{FF2B5EF4-FFF2-40B4-BE49-F238E27FC236}">
                    <a16:creationId xmlns:a16="http://schemas.microsoft.com/office/drawing/2014/main" id="{CAC79130-DC7A-F732-67E0-C8F9BF90B2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직선 연결선 819">
                <a:extLst>
                  <a:ext uri="{FF2B5EF4-FFF2-40B4-BE49-F238E27FC236}">
                    <a16:creationId xmlns:a16="http://schemas.microsoft.com/office/drawing/2014/main" id="{FCA8BB8D-4E4A-9CAF-7228-3A5A613D09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0" name="직선 연결선 826">
              <a:extLst>
                <a:ext uri="{FF2B5EF4-FFF2-40B4-BE49-F238E27FC236}">
                  <a16:creationId xmlns:a16="http://schemas.microsoft.com/office/drawing/2014/main" id="{0E061CA4-ADD0-9EE3-8E92-E89C6ADD3912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직선 연결선 832">
              <a:extLst>
                <a:ext uri="{FF2B5EF4-FFF2-40B4-BE49-F238E27FC236}">
                  <a16:creationId xmlns:a16="http://schemas.microsoft.com/office/drawing/2014/main" id="{41CCBE52-4AED-A78D-DCAA-CC0086E57A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그룹 761">
            <a:extLst>
              <a:ext uri="{FF2B5EF4-FFF2-40B4-BE49-F238E27FC236}">
                <a16:creationId xmlns:a16="http://schemas.microsoft.com/office/drawing/2014/main" id="{8626FE54-B1FE-5C44-156D-BC0C1B999FDB}"/>
              </a:ext>
            </a:extLst>
          </p:cNvPr>
          <p:cNvGrpSpPr/>
          <p:nvPr/>
        </p:nvGrpSpPr>
        <p:grpSpPr>
          <a:xfrm rot="5400000">
            <a:off x="5999216" y="5596774"/>
            <a:ext cx="598569" cy="124310"/>
            <a:chOff x="5608137" y="3394157"/>
            <a:chExt cx="338599" cy="70817"/>
          </a:xfrm>
        </p:grpSpPr>
        <p:grpSp>
          <p:nvGrpSpPr>
            <p:cNvPr id="287" name="그룹 753">
              <a:extLst>
                <a:ext uri="{FF2B5EF4-FFF2-40B4-BE49-F238E27FC236}">
                  <a16:creationId xmlns:a16="http://schemas.microsoft.com/office/drawing/2014/main" id="{F584A370-96B7-4FF2-F4FB-EB97CCA674F3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90" name="타원 750">
                <a:extLst>
                  <a:ext uri="{FF2B5EF4-FFF2-40B4-BE49-F238E27FC236}">
                    <a16:creationId xmlns:a16="http://schemas.microsoft.com/office/drawing/2014/main" id="{1B0556B8-7F7E-89F5-73EA-CB776BF17739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1" name="타원 751">
                <a:extLst>
                  <a:ext uri="{FF2B5EF4-FFF2-40B4-BE49-F238E27FC236}">
                    <a16:creationId xmlns:a16="http://schemas.microsoft.com/office/drawing/2014/main" id="{B031117C-9A69-5166-45D5-14DABE322D30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92" name="직선 연결선 752">
                <a:extLst>
                  <a:ext uri="{FF2B5EF4-FFF2-40B4-BE49-F238E27FC236}">
                    <a16:creationId xmlns:a16="http://schemas.microsoft.com/office/drawing/2014/main" id="{3C039091-CFFC-092E-3862-12FFEA15D521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8" name="직선 연결선 754">
              <a:extLst>
                <a:ext uri="{FF2B5EF4-FFF2-40B4-BE49-F238E27FC236}">
                  <a16:creationId xmlns:a16="http://schemas.microsoft.com/office/drawing/2014/main" id="{697CE074-A840-9C4D-1856-376A5EC1C79F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직선 연결선 756">
              <a:extLst>
                <a:ext uri="{FF2B5EF4-FFF2-40B4-BE49-F238E27FC236}">
                  <a16:creationId xmlns:a16="http://schemas.microsoft.com/office/drawing/2014/main" id="{664200F9-5316-DCA5-5F2B-F1A3595C1355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U-turn Arrow 199">
            <a:extLst>
              <a:ext uri="{FF2B5EF4-FFF2-40B4-BE49-F238E27FC236}">
                <a16:creationId xmlns:a16="http://schemas.microsoft.com/office/drawing/2014/main" id="{EDE5A66D-DDAD-DB13-A095-D9407F61827C}"/>
              </a:ext>
            </a:extLst>
          </p:cNvPr>
          <p:cNvSpPr/>
          <p:nvPr/>
        </p:nvSpPr>
        <p:spPr>
          <a:xfrm flipH="1">
            <a:off x="4232463" y="4033959"/>
            <a:ext cx="581169" cy="2189070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1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U-turn Arrow 201">
            <a:extLst>
              <a:ext uri="{FF2B5EF4-FFF2-40B4-BE49-F238E27FC236}">
                <a16:creationId xmlns:a16="http://schemas.microsoft.com/office/drawing/2014/main" id="{D2359131-AC01-15A9-32B7-D3CCB25C2787}"/>
              </a:ext>
            </a:extLst>
          </p:cNvPr>
          <p:cNvSpPr/>
          <p:nvPr/>
        </p:nvSpPr>
        <p:spPr>
          <a:xfrm flipH="1">
            <a:off x="7584995" y="4034843"/>
            <a:ext cx="581169" cy="2211506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648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U-turn Arrow 202">
            <a:extLst>
              <a:ext uri="{FF2B5EF4-FFF2-40B4-BE49-F238E27FC236}">
                <a16:creationId xmlns:a16="http://schemas.microsoft.com/office/drawing/2014/main" id="{B3360402-27F8-F40D-8E1D-2B2D49CC8B9A}"/>
              </a:ext>
            </a:extLst>
          </p:cNvPr>
          <p:cNvSpPr/>
          <p:nvPr/>
        </p:nvSpPr>
        <p:spPr>
          <a:xfrm flipH="1">
            <a:off x="5340553" y="4033959"/>
            <a:ext cx="581169" cy="2188187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02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0" name="U-turn Arrow 329">
            <a:extLst>
              <a:ext uri="{FF2B5EF4-FFF2-40B4-BE49-F238E27FC236}">
                <a16:creationId xmlns:a16="http://schemas.microsoft.com/office/drawing/2014/main" id="{A352C410-8BDF-29A0-0A66-D76E118A0046}"/>
              </a:ext>
            </a:extLst>
          </p:cNvPr>
          <p:cNvSpPr/>
          <p:nvPr/>
        </p:nvSpPr>
        <p:spPr>
          <a:xfrm flipH="1">
            <a:off x="6462837" y="5326610"/>
            <a:ext cx="581169" cy="909302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3778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U-turn Arrow 330">
            <a:extLst>
              <a:ext uri="{FF2B5EF4-FFF2-40B4-BE49-F238E27FC236}">
                <a16:creationId xmlns:a16="http://schemas.microsoft.com/office/drawing/2014/main" id="{2FC27052-BA7F-A5EE-D836-5AA7FF534435}"/>
              </a:ext>
            </a:extLst>
          </p:cNvPr>
          <p:cNvSpPr/>
          <p:nvPr/>
        </p:nvSpPr>
        <p:spPr>
          <a:xfrm flipH="1">
            <a:off x="4232460" y="5341406"/>
            <a:ext cx="581169" cy="923201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916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" name="U-turn Arrow 331">
            <a:extLst>
              <a:ext uri="{FF2B5EF4-FFF2-40B4-BE49-F238E27FC236}">
                <a16:creationId xmlns:a16="http://schemas.microsoft.com/office/drawing/2014/main" id="{7B1E2FB4-BBD4-C451-F7B7-93B60A20D545}"/>
              </a:ext>
            </a:extLst>
          </p:cNvPr>
          <p:cNvSpPr/>
          <p:nvPr/>
        </p:nvSpPr>
        <p:spPr>
          <a:xfrm flipH="1">
            <a:off x="7584992" y="5326610"/>
            <a:ext cx="581169" cy="919739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921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3" name="U-turn Arrow 332">
            <a:extLst>
              <a:ext uri="{FF2B5EF4-FFF2-40B4-BE49-F238E27FC236}">
                <a16:creationId xmlns:a16="http://schemas.microsoft.com/office/drawing/2014/main" id="{BD4254BA-9AEE-AEFC-7229-8BD986EAF1B9}"/>
              </a:ext>
            </a:extLst>
          </p:cNvPr>
          <p:cNvSpPr/>
          <p:nvPr/>
        </p:nvSpPr>
        <p:spPr>
          <a:xfrm flipH="1">
            <a:off x="5340550" y="5340992"/>
            <a:ext cx="581169" cy="912397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02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4" name="그룹 761">
            <a:extLst>
              <a:ext uri="{FF2B5EF4-FFF2-40B4-BE49-F238E27FC236}">
                <a16:creationId xmlns:a16="http://schemas.microsoft.com/office/drawing/2014/main" id="{64C6C16A-069E-DBD8-683A-69822F0907D9}"/>
              </a:ext>
            </a:extLst>
          </p:cNvPr>
          <p:cNvGrpSpPr/>
          <p:nvPr/>
        </p:nvGrpSpPr>
        <p:grpSpPr>
          <a:xfrm rot="5400000">
            <a:off x="4883794" y="5596775"/>
            <a:ext cx="598569" cy="124310"/>
            <a:chOff x="5608137" y="3394157"/>
            <a:chExt cx="338599" cy="70817"/>
          </a:xfrm>
        </p:grpSpPr>
        <p:grpSp>
          <p:nvGrpSpPr>
            <p:cNvPr id="335" name="그룹 753">
              <a:extLst>
                <a:ext uri="{FF2B5EF4-FFF2-40B4-BE49-F238E27FC236}">
                  <a16:creationId xmlns:a16="http://schemas.microsoft.com/office/drawing/2014/main" id="{46F20107-F362-1DF8-5117-D2267F9DC3AF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338" name="타원 750">
                <a:extLst>
                  <a:ext uri="{FF2B5EF4-FFF2-40B4-BE49-F238E27FC236}">
                    <a16:creationId xmlns:a16="http://schemas.microsoft.com/office/drawing/2014/main" id="{7665EA3F-15F2-1C4E-F2BC-EA8EEC50E361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339" name="타원 751">
                <a:extLst>
                  <a:ext uri="{FF2B5EF4-FFF2-40B4-BE49-F238E27FC236}">
                    <a16:creationId xmlns:a16="http://schemas.microsoft.com/office/drawing/2014/main" id="{EAF339EB-30A5-D01B-2E80-DA4AD7942E59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340" name="직선 연결선 752">
                <a:extLst>
                  <a:ext uri="{FF2B5EF4-FFF2-40B4-BE49-F238E27FC236}">
                    <a16:creationId xmlns:a16="http://schemas.microsoft.com/office/drawing/2014/main" id="{B2FCE671-6B4F-8FA6-8A9F-57597FF3B440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6" name="직선 연결선 754">
              <a:extLst>
                <a:ext uri="{FF2B5EF4-FFF2-40B4-BE49-F238E27FC236}">
                  <a16:creationId xmlns:a16="http://schemas.microsoft.com/office/drawing/2014/main" id="{80C92A27-20B0-C7E2-BDF5-AB3C109A3A14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직선 연결선 756">
              <a:extLst>
                <a:ext uri="{FF2B5EF4-FFF2-40B4-BE49-F238E27FC236}">
                  <a16:creationId xmlns:a16="http://schemas.microsoft.com/office/drawing/2014/main" id="{4EF0C65F-2467-17F0-82DC-D94AEDCCEC6F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1" name="그룹 835">
            <a:extLst>
              <a:ext uri="{FF2B5EF4-FFF2-40B4-BE49-F238E27FC236}">
                <a16:creationId xmlns:a16="http://schemas.microsoft.com/office/drawing/2014/main" id="{D6846B20-DD8D-80AE-D163-8E6EB9CBCA3B}"/>
              </a:ext>
            </a:extLst>
          </p:cNvPr>
          <p:cNvGrpSpPr/>
          <p:nvPr/>
        </p:nvGrpSpPr>
        <p:grpSpPr>
          <a:xfrm rot="16200000">
            <a:off x="7116827" y="5503926"/>
            <a:ext cx="564373" cy="268733"/>
            <a:chOff x="5890169" y="4312037"/>
            <a:chExt cx="1895988" cy="1103725"/>
          </a:xfrm>
        </p:grpSpPr>
        <p:grpSp>
          <p:nvGrpSpPr>
            <p:cNvPr id="342" name="그룹 822">
              <a:extLst>
                <a:ext uri="{FF2B5EF4-FFF2-40B4-BE49-F238E27FC236}">
                  <a16:creationId xmlns:a16="http://schemas.microsoft.com/office/drawing/2014/main" id="{BDC3047A-0E64-64E1-DE52-DF13BE2E9555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45" name="직선 연결선 771">
                <a:extLst>
                  <a:ext uri="{FF2B5EF4-FFF2-40B4-BE49-F238E27FC236}">
                    <a16:creationId xmlns:a16="http://schemas.microsoft.com/office/drawing/2014/main" id="{ED88A357-6C95-D699-5C0F-D73BA602F3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직선 연결선 789">
                <a:extLst>
                  <a:ext uri="{FF2B5EF4-FFF2-40B4-BE49-F238E27FC236}">
                    <a16:creationId xmlns:a16="http://schemas.microsoft.com/office/drawing/2014/main" id="{A04FC476-F2C8-D8E4-572B-8F79931510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직선 연결선 792">
                <a:extLst>
                  <a:ext uri="{FF2B5EF4-FFF2-40B4-BE49-F238E27FC236}">
                    <a16:creationId xmlns:a16="http://schemas.microsoft.com/office/drawing/2014/main" id="{BF6573E7-BF10-AE6C-46C1-5E4D8DA82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직선 연결선 807">
                <a:extLst>
                  <a:ext uri="{FF2B5EF4-FFF2-40B4-BE49-F238E27FC236}">
                    <a16:creationId xmlns:a16="http://schemas.microsoft.com/office/drawing/2014/main" id="{96BFEE80-0693-15E6-F61E-C5AFB052C2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직선 연결선 810">
                <a:extLst>
                  <a:ext uri="{FF2B5EF4-FFF2-40B4-BE49-F238E27FC236}">
                    <a16:creationId xmlns:a16="http://schemas.microsoft.com/office/drawing/2014/main" id="{7FEA705B-2191-A516-7D32-0687E660F9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직선 연결선 815">
                <a:extLst>
                  <a:ext uri="{FF2B5EF4-FFF2-40B4-BE49-F238E27FC236}">
                    <a16:creationId xmlns:a16="http://schemas.microsoft.com/office/drawing/2014/main" id="{ED9DCD9C-D764-9E43-0816-90991A30F1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직선 연결선 819">
                <a:extLst>
                  <a:ext uri="{FF2B5EF4-FFF2-40B4-BE49-F238E27FC236}">
                    <a16:creationId xmlns:a16="http://schemas.microsoft.com/office/drawing/2014/main" id="{611BE62F-4C5C-9511-4286-02A274B994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3" name="직선 연결선 826">
              <a:extLst>
                <a:ext uri="{FF2B5EF4-FFF2-40B4-BE49-F238E27FC236}">
                  <a16:creationId xmlns:a16="http://schemas.microsoft.com/office/drawing/2014/main" id="{FC070F9B-612A-9D85-6FDA-7D9AD18B94BD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직선 연결선 832">
              <a:extLst>
                <a:ext uri="{FF2B5EF4-FFF2-40B4-BE49-F238E27FC236}">
                  <a16:creationId xmlns:a16="http://schemas.microsoft.com/office/drawing/2014/main" id="{8E4DD1D2-7E6F-687F-B404-C832AA2C8C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U-turn Arrow 203">
            <a:extLst>
              <a:ext uri="{FF2B5EF4-FFF2-40B4-BE49-F238E27FC236}">
                <a16:creationId xmlns:a16="http://schemas.microsoft.com/office/drawing/2014/main" id="{408E9155-395E-5792-2E69-9ED75F141585}"/>
              </a:ext>
            </a:extLst>
          </p:cNvPr>
          <p:cNvSpPr/>
          <p:nvPr/>
        </p:nvSpPr>
        <p:spPr>
          <a:xfrm flipH="1">
            <a:off x="6462838" y="2731243"/>
            <a:ext cx="581169" cy="3515107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254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AB109BEF-48B0-8EB1-A210-E40E134F8961}"/>
              </a:ext>
            </a:extLst>
          </p:cNvPr>
          <p:cNvSpPr/>
          <p:nvPr/>
        </p:nvSpPr>
        <p:spPr>
          <a:xfrm>
            <a:off x="8290641" y="2134603"/>
            <a:ext cx="786007" cy="438195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3B29001F-F445-DB4D-C9CC-5F11A90FE92C}"/>
              </a:ext>
            </a:extLst>
          </p:cNvPr>
          <p:cNvSpPr/>
          <p:nvPr/>
        </p:nvSpPr>
        <p:spPr>
          <a:xfrm>
            <a:off x="119270" y="1974213"/>
            <a:ext cx="7003660" cy="458616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4" name="Rounded Rectangular Callout 353">
            <a:extLst>
              <a:ext uri="{FF2B5EF4-FFF2-40B4-BE49-F238E27FC236}">
                <a16:creationId xmlns:a16="http://schemas.microsoft.com/office/drawing/2014/main" id="{385365DC-36C5-373E-D9BA-549ABE6DC92E}"/>
              </a:ext>
            </a:extLst>
          </p:cNvPr>
          <p:cNvSpPr/>
          <p:nvPr/>
        </p:nvSpPr>
        <p:spPr bwMode="auto">
          <a:xfrm>
            <a:off x="91875" y="2713495"/>
            <a:ext cx="6783821" cy="980015"/>
          </a:xfrm>
          <a:prstGeom prst="wedgeRoundRectCallout">
            <a:avLst>
              <a:gd name="adj1" fmla="val 54874"/>
              <a:gd name="adj2" fmla="val -9344"/>
              <a:gd name="adj3" fmla="val 16667"/>
            </a:avLst>
          </a:prstGeom>
          <a:solidFill>
            <a:srgbClr val="FBF7F5"/>
          </a:solidFill>
          <a:ln w="19050" cap="flat" cmpd="sng" algn="ctr">
            <a:solidFill>
              <a:srgbClr val="6765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bitline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reads as ‘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’ only when all the target cells store ‘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’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Wingdings" pitchFamily="2" charset="2"/>
              </a:rPr>
              <a:t> Equivalent to the bitwise OR of all the target cells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80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15A6905E-73C9-560C-0EFD-931F694B90CA}"/>
              </a:ext>
            </a:extLst>
          </p:cNvPr>
          <p:cNvSpPr/>
          <p:nvPr/>
        </p:nvSpPr>
        <p:spPr>
          <a:xfrm>
            <a:off x="7122930" y="1974213"/>
            <a:ext cx="1190941" cy="45851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76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CE1C4-8DFD-E4E4-760A-55F921C00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149B6-9FBD-89F8-A67C-2CF578DB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879904" cy="884238"/>
          </a:xfrm>
        </p:spPr>
        <p:txBody>
          <a:bodyPr/>
          <a:lstStyle/>
          <a:p>
            <a:r>
              <a:rPr lang="en-US" sz="3600" dirty="0"/>
              <a:t>Flash-Cosmos: In-Flash Bulk Bitwise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1BA3D-21C3-6872-5E2C-91B998F7E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700" b="0" i="0" dirty="0" err="1">
                <a:solidFill>
                  <a:srgbClr val="000000"/>
                </a:solidFill>
                <a:effectLst/>
              </a:rPr>
              <a:t>Jisung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 Park,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Roknoddin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 Azizi, Geraldo F. Oliveira, Mohammad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Sadrosadati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, Rakesh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Nadig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, David Novo, Juan Gómez-Luna,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Myungsuk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 Kim, and Onur Mutlu,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1" i="0" dirty="0">
                <a:solidFill>
                  <a:srgbClr val="0000FF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"Flash-Cosmos: In-Flash Bulk Bitwise Operations Using Inherent Computation Capability of NAND Flash Memory"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1" dirty="0">
                <a:solidFill>
                  <a:srgbClr val="000000"/>
                </a:solidFill>
                <a:effectLst/>
              </a:rPr>
              <a:t>Proceedings of the </a:t>
            </a:r>
            <a:r>
              <a:rPr lang="en-US" sz="1700" b="0" i="1" dirty="0">
                <a:solidFill>
                  <a:srgbClr val="000000"/>
                </a:solidFill>
                <a:effectLst/>
                <a:hlinkClick r:id="rId3"/>
              </a:rPr>
              <a:t>55th International Symposium on Microarchitecture</a:t>
            </a:r>
            <a:r>
              <a:rPr lang="en-US" sz="1700" b="0" i="1" dirty="0">
                <a:solidFill>
                  <a:srgbClr val="000000"/>
                </a:solidFill>
                <a:effectLst/>
              </a:rPr>
              <a:t> (</a:t>
            </a:r>
            <a:r>
              <a:rPr lang="en-US" sz="1700" b="1" i="1" dirty="0">
                <a:solidFill>
                  <a:srgbClr val="000000"/>
                </a:solidFill>
                <a:effectLst/>
              </a:rPr>
              <a:t>MICRO</a:t>
            </a:r>
            <a:r>
              <a:rPr lang="en-US" sz="1700" b="0" i="1" dirty="0">
                <a:solidFill>
                  <a:srgbClr val="000000"/>
                </a:solidFill>
                <a:effectLst/>
              </a:rPr>
              <a:t>)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, Chicago, IL, USA, October 2022.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4"/>
              </a:rPr>
              <a:t>Slides (pptx)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5"/>
              </a:rPr>
              <a:t>(pdf)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]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6"/>
              </a:rPr>
              <a:t>Longer Lecture Slides (pptx)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7"/>
              </a:rPr>
              <a:t>(pdf)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]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8"/>
              </a:rPr>
              <a:t>Lecture Video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 (44 minutes)]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9"/>
              </a:rPr>
              <a:t>arXiv version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]</a:t>
            </a:r>
          </a:p>
          <a:p>
            <a:pPr marL="0" indent="0">
              <a:buNone/>
            </a:pPr>
            <a:br>
              <a:rPr lang="en-US" sz="1700" dirty="0"/>
            </a:br>
            <a:endParaRPr lang="en-US" sz="1700" dirty="0">
              <a:solidFill>
                <a:srgbClr val="0432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E7F1E-E068-FBBD-6306-8DBE1C905B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004D-7284-C244-B275-AB956C66515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D7156-EC0B-3AB4-97B2-DE8E2D7CDA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04" y="4077072"/>
            <a:ext cx="9080500" cy="2260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06F451-E36F-CD60-7C1E-B488090EDE7E}"/>
              </a:ext>
            </a:extLst>
          </p:cNvPr>
          <p:cNvSpPr txBox="1"/>
          <p:nvPr/>
        </p:nvSpPr>
        <p:spPr>
          <a:xfrm>
            <a:off x="1779861" y="6438543"/>
            <a:ext cx="5243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https://arxiv.org/pdf/2209.05566.pdf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054667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ounded Rectangle 268">
            <a:extLst>
              <a:ext uri="{FF2B5EF4-FFF2-40B4-BE49-F238E27FC236}">
                <a16:creationId xmlns:a16="http://schemas.microsoft.com/office/drawing/2014/main" id="{8D74A2D1-E8F2-B83A-099C-E17053503545}"/>
              </a:ext>
            </a:extLst>
          </p:cNvPr>
          <p:cNvSpPr/>
          <p:nvPr/>
        </p:nvSpPr>
        <p:spPr>
          <a:xfrm>
            <a:off x="3601538" y="5179893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C34B6-A065-B6FF-74E0-DC058B30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Ins="0"/>
          <a:lstStyle/>
          <a:p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Inter-Block MWS</a:t>
            </a:r>
            <a:r>
              <a:rPr lang="en-CH" dirty="0">
                <a:ea typeface="Cambria" panose="02040503050406030204" pitchFamily="18" charset="0"/>
              </a:rPr>
              <a:t>: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Simultaneously activates </a:t>
            </a:r>
            <a:r>
              <a:rPr lang="en-CH" dirty="0">
                <a:ea typeface="Cambria" panose="02040503050406030204" pitchFamily="18" charset="0"/>
              </a:rPr>
              <a:t>multiple WLs </a:t>
            </a:r>
            <a:r>
              <a:rPr lang="en-CH" dirty="0">
                <a:solidFill>
                  <a:schemeClr val="accent1"/>
                </a:solidFill>
                <a:ea typeface="Cambria" panose="02040503050406030204" pitchFamily="18" charset="0"/>
              </a:rPr>
              <a:t>in different blocks</a:t>
            </a:r>
            <a:endParaRPr lang="en-IN" dirty="0">
              <a:solidFill>
                <a:schemeClr val="accent1"/>
              </a:solidFill>
              <a:ea typeface="Cambria" panose="02040503050406030204" pitchFamily="18" charset="0"/>
            </a:endParaRPr>
          </a:p>
          <a:p>
            <a:pPr lvl="1"/>
            <a:r>
              <a:rPr lang="en-CH" dirty="0">
                <a:solidFill>
                  <a:srgbClr val="C80060"/>
                </a:solidFill>
                <a:ea typeface="Cambria" panose="02040503050406030204" pitchFamily="18" charset="0"/>
              </a:rPr>
              <a:t>Bitwise OR</a:t>
            </a:r>
            <a:r>
              <a:rPr lang="en-CH" dirty="0">
                <a:ea typeface="Cambria" panose="02040503050406030204" pitchFamily="18" charset="0"/>
              </a:rPr>
              <a:t> of the stored data in the WLs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C067F7-3081-7E63-D615-E9D8EF990751}"/>
              </a:ext>
            </a:extLst>
          </p:cNvPr>
          <p:cNvSpPr/>
          <p:nvPr/>
        </p:nvSpPr>
        <p:spPr>
          <a:xfrm>
            <a:off x="3601538" y="2591531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C31E7358-9A52-90D6-B59B-1FFFCC15D269}"/>
              </a:ext>
            </a:extLst>
          </p:cNvPr>
          <p:cNvSpPr/>
          <p:nvPr/>
        </p:nvSpPr>
        <p:spPr>
          <a:xfrm>
            <a:off x="3601538" y="3882702"/>
            <a:ext cx="5423192" cy="1015921"/>
          </a:xfrm>
          <a:prstGeom prst="roundRect">
            <a:avLst>
              <a:gd name="adj" fmla="val 5753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666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3FBCB-2C2D-44B9-612D-B835A4A2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Multi-Wordline Sensing (MWS): Bitwise 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764A8-123E-6C01-A1D2-116D983664B2}"/>
              </a:ext>
            </a:extLst>
          </p:cNvPr>
          <p:cNvSpPr txBox="1"/>
          <p:nvPr/>
        </p:nvSpPr>
        <p:spPr>
          <a:xfrm>
            <a:off x="4382281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44A9-E68A-41E4-8DF6-45A4B86348F3}"/>
              </a:ext>
            </a:extLst>
          </p:cNvPr>
          <p:cNvSpPr txBox="1"/>
          <p:nvPr/>
        </p:nvSpPr>
        <p:spPr>
          <a:xfrm>
            <a:off x="5495795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C653E-1795-2625-78AF-339E29441E70}"/>
              </a:ext>
            </a:extLst>
          </p:cNvPr>
          <p:cNvSpPr txBox="1"/>
          <p:nvPr/>
        </p:nvSpPr>
        <p:spPr>
          <a:xfrm>
            <a:off x="6609309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657F400-371E-5409-CC86-6FC3A1E88181}"/>
              </a:ext>
            </a:extLst>
          </p:cNvPr>
          <p:cNvGrpSpPr/>
          <p:nvPr/>
        </p:nvGrpSpPr>
        <p:grpSpPr>
          <a:xfrm>
            <a:off x="4640972" y="2450831"/>
            <a:ext cx="3350590" cy="3784740"/>
            <a:chOff x="4640972" y="2450831"/>
            <a:chExt cx="3350590" cy="378761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35EEDC-89B8-9ED3-B423-D7DF54294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40972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56D578-0A4B-7211-034B-FD6511E082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4486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033EF9-2C97-592D-48AA-AE971DE6EB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8000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24C035-0F47-6EC6-E06C-ED53AA7B3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1514" y="2450831"/>
              <a:ext cx="10048" cy="378761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B5574F-2F86-6966-45D3-3D81C85AFE41}"/>
              </a:ext>
            </a:extLst>
          </p:cNvPr>
          <p:cNvSpPr txBox="1"/>
          <p:nvPr/>
        </p:nvSpPr>
        <p:spPr>
          <a:xfrm>
            <a:off x="7722823" y="2093038"/>
            <a:ext cx="5374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BAC636-1B54-A666-FF1D-DA75CF085968}"/>
              </a:ext>
            </a:extLst>
          </p:cNvPr>
          <p:cNvSpPr txBox="1"/>
          <p:nvPr/>
        </p:nvSpPr>
        <p:spPr>
          <a:xfrm rot="16200000">
            <a:off x="3861980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30CA94-6A0E-7382-E851-900D8DFAE0FF}"/>
              </a:ext>
            </a:extLst>
          </p:cNvPr>
          <p:cNvSpPr txBox="1"/>
          <p:nvPr/>
        </p:nvSpPr>
        <p:spPr>
          <a:xfrm rot="16200000">
            <a:off x="4975494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0C4726F-6C4E-F3D3-FAC6-649A27B0D4D3}"/>
              </a:ext>
            </a:extLst>
          </p:cNvPr>
          <p:cNvSpPr txBox="1"/>
          <p:nvPr/>
        </p:nvSpPr>
        <p:spPr>
          <a:xfrm rot="16200000">
            <a:off x="6089008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3892C96-3420-FC41-AC8C-83B854C98E3B}"/>
              </a:ext>
            </a:extLst>
          </p:cNvPr>
          <p:cNvGrpSpPr/>
          <p:nvPr/>
        </p:nvGrpSpPr>
        <p:grpSpPr>
          <a:xfrm>
            <a:off x="4051865" y="2665067"/>
            <a:ext cx="3939696" cy="891472"/>
            <a:chOff x="4051865" y="2665067"/>
            <a:chExt cx="3939696" cy="891472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4826338-1836-E9D3-34FB-562D0F2D1798}"/>
                </a:ext>
              </a:extLst>
            </p:cNvPr>
            <p:cNvGrpSpPr/>
            <p:nvPr/>
          </p:nvGrpSpPr>
          <p:grpSpPr>
            <a:xfrm>
              <a:off x="4062140" y="2665067"/>
              <a:ext cx="3340542" cy="891472"/>
              <a:chOff x="1860807" y="2641375"/>
              <a:chExt cx="3340542" cy="360138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724D90A-0311-AEA2-1170-457439DAD5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807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AB35EC1-7B4A-6D79-0B81-642967EA2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4321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D777A01-4123-7FB2-8115-CE4ACED06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7835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FB8FA4F-1E88-07F2-27EF-7581CB101D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49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7D44F0C-55EE-A889-FC24-4F5131802FC5}"/>
                </a:ext>
              </a:extLst>
            </p:cNvPr>
            <p:cNvCxnSpPr/>
            <p:nvPr/>
          </p:nvCxnSpPr>
          <p:spPr>
            <a:xfrm>
              <a:off x="4051865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A6211B1-3B9B-7D4D-BA8E-658D0E677C1F}"/>
                </a:ext>
              </a:extLst>
            </p:cNvPr>
            <p:cNvCxnSpPr/>
            <p:nvPr/>
          </p:nvCxnSpPr>
          <p:spPr>
            <a:xfrm>
              <a:off x="5165379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384D35D-8642-38DF-AE7D-B0EB0133E909}"/>
                </a:ext>
              </a:extLst>
            </p:cNvPr>
            <p:cNvCxnSpPr/>
            <p:nvPr/>
          </p:nvCxnSpPr>
          <p:spPr>
            <a:xfrm>
              <a:off x="6278893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8F37F31-5E47-88B9-E41D-C837F83299FC}"/>
                </a:ext>
              </a:extLst>
            </p:cNvPr>
            <p:cNvCxnSpPr/>
            <p:nvPr/>
          </p:nvCxnSpPr>
          <p:spPr>
            <a:xfrm>
              <a:off x="7392407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27E96495-E534-414E-6D43-367DF6631655}"/>
              </a:ext>
            </a:extLst>
          </p:cNvPr>
          <p:cNvSpPr txBox="1"/>
          <p:nvPr/>
        </p:nvSpPr>
        <p:spPr>
          <a:xfrm rot="16200000">
            <a:off x="7202522" y="3612702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4D0EED-F7AE-3399-A35F-5DD2E5791B55}"/>
              </a:ext>
            </a:extLst>
          </p:cNvPr>
          <p:cNvGrpSpPr/>
          <p:nvPr/>
        </p:nvGrpSpPr>
        <p:grpSpPr>
          <a:xfrm>
            <a:off x="3382115" y="3058678"/>
            <a:ext cx="5014215" cy="2"/>
            <a:chOff x="1231585" y="2671909"/>
            <a:chExt cx="6166530" cy="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48B26F0-2159-FDD5-0EA3-2B0DA8F74560}"/>
                </a:ext>
              </a:extLst>
            </p:cNvPr>
            <p:cNvCxnSpPr>
              <a:cxnSpLocks/>
            </p:cNvCxnSpPr>
            <p:nvPr/>
          </p:nvCxnSpPr>
          <p:spPr>
            <a:xfrm>
              <a:off x="1602803" y="2671909"/>
              <a:ext cx="5795312" cy="0"/>
            </a:xfrm>
            <a:prstGeom prst="line">
              <a:avLst/>
            </a:prstGeom>
            <a:ln w="1016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B8B2E45-E111-E123-066A-8979B261CDA9}"/>
                </a:ext>
              </a:extLst>
            </p:cNvPr>
            <p:cNvCxnSpPr>
              <a:cxnSpLocks/>
            </p:cNvCxnSpPr>
            <p:nvPr/>
          </p:nvCxnSpPr>
          <p:spPr>
            <a:xfrm>
              <a:off x="1231585" y="2671911"/>
              <a:ext cx="616653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타원 299">
            <a:extLst>
              <a:ext uri="{FF2B5EF4-FFF2-40B4-BE49-F238E27FC236}">
                <a16:creationId xmlns:a16="http://schemas.microsoft.com/office/drawing/2014/main" id="{715BDDB0-F2BA-732C-8F89-B946C45E3F0E}"/>
              </a:ext>
            </a:extLst>
          </p:cNvPr>
          <p:cNvSpPr/>
          <p:nvPr/>
        </p:nvSpPr>
        <p:spPr>
          <a:xfrm>
            <a:off x="3782388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3" name="타원 299">
            <a:extLst>
              <a:ext uri="{FF2B5EF4-FFF2-40B4-BE49-F238E27FC236}">
                <a16:creationId xmlns:a16="http://schemas.microsoft.com/office/drawing/2014/main" id="{43C80D90-ECE2-699F-89BF-CBEAA6664497}"/>
              </a:ext>
            </a:extLst>
          </p:cNvPr>
          <p:cNvSpPr/>
          <p:nvPr/>
        </p:nvSpPr>
        <p:spPr>
          <a:xfrm>
            <a:off x="4895902" y="277963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타원 299">
            <a:extLst>
              <a:ext uri="{FF2B5EF4-FFF2-40B4-BE49-F238E27FC236}">
                <a16:creationId xmlns:a16="http://schemas.microsoft.com/office/drawing/2014/main" id="{8DAA0D57-315E-4B01-F737-E0EA0B484ACA}"/>
              </a:ext>
            </a:extLst>
          </p:cNvPr>
          <p:cNvSpPr/>
          <p:nvPr/>
        </p:nvSpPr>
        <p:spPr>
          <a:xfrm>
            <a:off x="6009416" y="2779630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타원 299">
            <a:extLst>
              <a:ext uri="{FF2B5EF4-FFF2-40B4-BE49-F238E27FC236}">
                <a16:creationId xmlns:a16="http://schemas.microsoft.com/office/drawing/2014/main" id="{5DCDD808-EF63-6E7D-1FD6-0B8152CCD0A0}"/>
              </a:ext>
            </a:extLst>
          </p:cNvPr>
          <p:cNvSpPr/>
          <p:nvPr/>
        </p:nvSpPr>
        <p:spPr>
          <a:xfrm>
            <a:off x="7122930" y="2779630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BF7839-AB4B-61C7-F19C-79EC41534851}"/>
              </a:ext>
            </a:extLst>
          </p:cNvPr>
          <p:cNvSpPr txBox="1"/>
          <p:nvPr/>
        </p:nvSpPr>
        <p:spPr>
          <a:xfrm>
            <a:off x="8390475" y="2830769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9B15BE-925E-9BBD-CDB5-FA271BBA59BC}"/>
              </a:ext>
            </a:extLst>
          </p:cNvPr>
          <p:cNvSpPr txBox="1"/>
          <p:nvPr/>
        </p:nvSpPr>
        <p:spPr>
          <a:xfrm>
            <a:off x="1741317" y="2904791"/>
            <a:ext cx="16621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x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in Block</a:t>
            </a:r>
            <a:r>
              <a:rPr kumimoji="0" lang="en-US" altLang="ko-KR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309550-34CC-9B82-DD8B-8935C865D78B}"/>
              </a:ext>
            </a:extLst>
          </p:cNvPr>
          <p:cNvSpPr txBox="1"/>
          <p:nvPr/>
        </p:nvSpPr>
        <p:spPr>
          <a:xfrm rot="16200000">
            <a:off x="3861980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67FCCF-4A80-8545-6E30-66612FF54E00}"/>
              </a:ext>
            </a:extLst>
          </p:cNvPr>
          <p:cNvSpPr txBox="1"/>
          <p:nvPr/>
        </p:nvSpPr>
        <p:spPr>
          <a:xfrm rot="16200000">
            <a:off x="4975494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5EBD8A-44A8-4741-0DEA-D143CD6497AF}"/>
              </a:ext>
            </a:extLst>
          </p:cNvPr>
          <p:cNvSpPr txBox="1"/>
          <p:nvPr/>
        </p:nvSpPr>
        <p:spPr>
          <a:xfrm rot="16200000">
            <a:off x="6089008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E8E3E-07ED-08B6-AD4B-4C2135F40366}"/>
              </a:ext>
            </a:extLst>
          </p:cNvPr>
          <p:cNvSpPr txBox="1"/>
          <p:nvPr/>
        </p:nvSpPr>
        <p:spPr>
          <a:xfrm rot="16200000">
            <a:off x="7202522" y="4895261"/>
            <a:ext cx="2507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7" name="그룹 835">
            <a:extLst>
              <a:ext uri="{FF2B5EF4-FFF2-40B4-BE49-F238E27FC236}">
                <a16:creationId xmlns:a16="http://schemas.microsoft.com/office/drawing/2014/main" id="{F4592954-95A2-D955-67CB-506964105B46}"/>
              </a:ext>
            </a:extLst>
          </p:cNvPr>
          <p:cNvGrpSpPr/>
          <p:nvPr/>
        </p:nvGrpSpPr>
        <p:grpSpPr>
          <a:xfrm rot="16200000">
            <a:off x="6006980" y="2927666"/>
            <a:ext cx="564373" cy="268733"/>
            <a:chOff x="5890169" y="4312037"/>
            <a:chExt cx="1895988" cy="1103725"/>
          </a:xfrm>
        </p:grpSpPr>
        <p:grpSp>
          <p:nvGrpSpPr>
            <p:cNvPr id="18" name="그룹 822">
              <a:extLst>
                <a:ext uri="{FF2B5EF4-FFF2-40B4-BE49-F238E27FC236}">
                  <a16:creationId xmlns:a16="http://schemas.microsoft.com/office/drawing/2014/main" id="{E27744CE-287F-B85F-7E62-EDFA1ECDD7B0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21" name="직선 연결선 771">
                <a:extLst>
                  <a:ext uri="{FF2B5EF4-FFF2-40B4-BE49-F238E27FC236}">
                    <a16:creationId xmlns:a16="http://schemas.microsoft.com/office/drawing/2014/main" id="{3AEFD8DC-D54C-031F-D33B-6124375708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789">
                <a:extLst>
                  <a:ext uri="{FF2B5EF4-FFF2-40B4-BE49-F238E27FC236}">
                    <a16:creationId xmlns:a16="http://schemas.microsoft.com/office/drawing/2014/main" id="{4F541810-443F-725F-870C-A54E8CAFCE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792">
                <a:extLst>
                  <a:ext uri="{FF2B5EF4-FFF2-40B4-BE49-F238E27FC236}">
                    <a16:creationId xmlns:a16="http://schemas.microsoft.com/office/drawing/2014/main" id="{850CB885-7446-F480-14C4-AFA93F7D8F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807">
                <a:extLst>
                  <a:ext uri="{FF2B5EF4-FFF2-40B4-BE49-F238E27FC236}">
                    <a16:creationId xmlns:a16="http://schemas.microsoft.com/office/drawing/2014/main" id="{61AAEFC2-A853-D6E9-B671-3F54296E52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810">
                <a:extLst>
                  <a:ext uri="{FF2B5EF4-FFF2-40B4-BE49-F238E27FC236}">
                    <a16:creationId xmlns:a16="http://schemas.microsoft.com/office/drawing/2014/main" id="{52E2E9E6-C93A-F9FE-E004-7613C11889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815">
                <a:extLst>
                  <a:ext uri="{FF2B5EF4-FFF2-40B4-BE49-F238E27FC236}">
                    <a16:creationId xmlns:a16="http://schemas.microsoft.com/office/drawing/2014/main" id="{64AE6ADF-8BE5-7945-A16B-3D053D30D4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819">
                <a:extLst>
                  <a:ext uri="{FF2B5EF4-FFF2-40B4-BE49-F238E27FC236}">
                    <a16:creationId xmlns:a16="http://schemas.microsoft.com/office/drawing/2014/main" id="{E1A58F2E-D63F-D9BE-D3B0-9EB49B5193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직선 연결선 826">
              <a:extLst>
                <a:ext uri="{FF2B5EF4-FFF2-40B4-BE49-F238E27FC236}">
                  <a16:creationId xmlns:a16="http://schemas.microsoft.com/office/drawing/2014/main" id="{365B0C8C-6B5D-A4D9-DF1E-F615DE4BE9A3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832">
              <a:extLst>
                <a:ext uri="{FF2B5EF4-FFF2-40B4-BE49-F238E27FC236}">
                  <a16:creationId xmlns:a16="http://schemas.microsoft.com/office/drawing/2014/main" id="{E1AACF72-0654-1E10-774B-7A6A45AB48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835">
            <a:extLst>
              <a:ext uri="{FF2B5EF4-FFF2-40B4-BE49-F238E27FC236}">
                <a16:creationId xmlns:a16="http://schemas.microsoft.com/office/drawing/2014/main" id="{4CC88B9A-6B37-AE39-C096-59836ECDB962}"/>
              </a:ext>
            </a:extLst>
          </p:cNvPr>
          <p:cNvGrpSpPr/>
          <p:nvPr/>
        </p:nvGrpSpPr>
        <p:grpSpPr>
          <a:xfrm rot="16200000">
            <a:off x="3777480" y="2914790"/>
            <a:ext cx="564373" cy="268733"/>
            <a:chOff x="5890169" y="4312037"/>
            <a:chExt cx="1895988" cy="1103725"/>
          </a:xfrm>
        </p:grpSpPr>
        <p:grpSp>
          <p:nvGrpSpPr>
            <p:cNvPr id="29" name="그룹 822">
              <a:extLst>
                <a:ext uri="{FF2B5EF4-FFF2-40B4-BE49-F238E27FC236}">
                  <a16:creationId xmlns:a16="http://schemas.microsoft.com/office/drawing/2014/main" id="{92E61A13-89CA-87F3-12BC-5FE1BDCF6F9C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4" name="직선 연결선 771">
                <a:extLst>
                  <a:ext uri="{FF2B5EF4-FFF2-40B4-BE49-F238E27FC236}">
                    <a16:creationId xmlns:a16="http://schemas.microsoft.com/office/drawing/2014/main" id="{39238D1D-674E-3D1A-C094-DE1AEE28E2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789">
                <a:extLst>
                  <a:ext uri="{FF2B5EF4-FFF2-40B4-BE49-F238E27FC236}">
                    <a16:creationId xmlns:a16="http://schemas.microsoft.com/office/drawing/2014/main" id="{02294F00-FC11-5767-E169-65D493CC84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792">
                <a:extLst>
                  <a:ext uri="{FF2B5EF4-FFF2-40B4-BE49-F238E27FC236}">
                    <a16:creationId xmlns:a16="http://schemas.microsoft.com/office/drawing/2014/main" id="{20B270D4-EE2C-BB78-2B64-D9854726DB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807">
                <a:extLst>
                  <a:ext uri="{FF2B5EF4-FFF2-40B4-BE49-F238E27FC236}">
                    <a16:creationId xmlns:a16="http://schemas.microsoft.com/office/drawing/2014/main" id="{17DDF9F2-4A35-A2F1-6AF8-EF0A416110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810">
                <a:extLst>
                  <a:ext uri="{FF2B5EF4-FFF2-40B4-BE49-F238E27FC236}">
                    <a16:creationId xmlns:a16="http://schemas.microsoft.com/office/drawing/2014/main" id="{98CE89E7-AE0D-1A20-9C05-89012A3D74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815">
                <a:extLst>
                  <a:ext uri="{FF2B5EF4-FFF2-40B4-BE49-F238E27FC236}">
                    <a16:creationId xmlns:a16="http://schemas.microsoft.com/office/drawing/2014/main" id="{9B9EE417-16E6-20A9-E69F-05591F6019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819">
                <a:extLst>
                  <a:ext uri="{FF2B5EF4-FFF2-40B4-BE49-F238E27FC236}">
                    <a16:creationId xmlns:a16="http://schemas.microsoft.com/office/drawing/2014/main" id="{E10F86AA-06AA-3A26-CD6E-EAD3833012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직선 연결선 826">
              <a:extLst>
                <a:ext uri="{FF2B5EF4-FFF2-40B4-BE49-F238E27FC236}">
                  <a16:creationId xmlns:a16="http://schemas.microsoft.com/office/drawing/2014/main" id="{A96E5E9F-AD70-D36C-6742-F7A396334BF1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832">
              <a:extLst>
                <a:ext uri="{FF2B5EF4-FFF2-40B4-BE49-F238E27FC236}">
                  <a16:creationId xmlns:a16="http://schemas.microsoft.com/office/drawing/2014/main" id="{25A68749-9A67-856C-2FA3-C759C9FFC0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761">
            <a:extLst>
              <a:ext uri="{FF2B5EF4-FFF2-40B4-BE49-F238E27FC236}">
                <a16:creationId xmlns:a16="http://schemas.microsoft.com/office/drawing/2014/main" id="{41BD8605-7C23-B670-AE31-2B79F53108FB}"/>
              </a:ext>
            </a:extLst>
          </p:cNvPr>
          <p:cNvGrpSpPr/>
          <p:nvPr/>
        </p:nvGrpSpPr>
        <p:grpSpPr>
          <a:xfrm rot="5400000">
            <a:off x="7110960" y="3004082"/>
            <a:ext cx="598569" cy="124310"/>
            <a:chOff x="5608137" y="3394157"/>
            <a:chExt cx="338599" cy="70817"/>
          </a:xfrm>
        </p:grpSpPr>
        <p:grpSp>
          <p:nvGrpSpPr>
            <p:cNvPr id="50" name="그룹 753">
              <a:extLst>
                <a:ext uri="{FF2B5EF4-FFF2-40B4-BE49-F238E27FC236}">
                  <a16:creationId xmlns:a16="http://schemas.microsoft.com/office/drawing/2014/main" id="{7C87917E-CDEE-C330-4ACA-E23CCBA25D8C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62" name="타원 750">
                <a:extLst>
                  <a:ext uri="{FF2B5EF4-FFF2-40B4-BE49-F238E27FC236}">
                    <a16:creationId xmlns:a16="http://schemas.microsoft.com/office/drawing/2014/main" id="{F17B54A9-59BF-A60C-14F7-6C2566E90528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4" name="타원 751">
                <a:extLst>
                  <a:ext uri="{FF2B5EF4-FFF2-40B4-BE49-F238E27FC236}">
                    <a16:creationId xmlns:a16="http://schemas.microsoft.com/office/drawing/2014/main" id="{19385AE6-D03E-8A0F-27D4-B3B34B90D251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69" name="직선 연결선 752">
                <a:extLst>
                  <a:ext uri="{FF2B5EF4-FFF2-40B4-BE49-F238E27FC236}">
                    <a16:creationId xmlns:a16="http://schemas.microsoft.com/office/drawing/2014/main" id="{57D6D501-9266-3647-6814-D228A412E74C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직선 연결선 754">
              <a:extLst>
                <a:ext uri="{FF2B5EF4-FFF2-40B4-BE49-F238E27FC236}">
                  <a16:creationId xmlns:a16="http://schemas.microsoft.com/office/drawing/2014/main" id="{5747B110-F377-A51D-3F97-7BEE4DCEEFC7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756">
              <a:extLst>
                <a:ext uri="{FF2B5EF4-FFF2-40B4-BE49-F238E27FC236}">
                  <a16:creationId xmlns:a16="http://schemas.microsoft.com/office/drawing/2014/main" id="{7FA09959-3157-8A14-F25C-C2DC1E9A7982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그룹 761">
            <a:extLst>
              <a:ext uri="{FF2B5EF4-FFF2-40B4-BE49-F238E27FC236}">
                <a16:creationId xmlns:a16="http://schemas.microsoft.com/office/drawing/2014/main" id="{5F19FC32-21CD-2034-971A-3A673347DB12}"/>
              </a:ext>
            </a:extLst>
          </p:cNvPr>
          <p:cNvGrpSpPr/>
          <p:nvPr/>
        </p:nvGrpSpPr>
        <p:grpSpPr>
          <a:xfrm rot="5400000">
            <a:off x="4883794" y="3002629"/>
            <a:ext cx="598569" cy="124310"/>
            <a:chOff x="5608137" y="3394157"/>
            <a:chExt cx="338599" cy="70817"/>
          </a:xfrm>
        </p:grpSpPr>
        <p:grpSp>
          <p:nvGrpSpPr>
            <p:cNvPr id="71" name="그룹 753">
              <a:extLst>
                <a:ext uri="{FF2B5EF4-FFF2-40B4-BE49-F238E27FC236}">
                  <a16:creationId xmlns:a16="http://schemas.microsoft.com/office/drawing/2014/main" id="{932CB08F-D02D-14DD-3E0D-469A9E85331D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76" name="타원 750">
                <a:extLst>
                  <a:ext uri="{FF2B5EF4-FFF2-40B4-BE49-F238E27FC236}">
                    <a16:creationId xmlns:a16="http://schemas.microsoft.com/office/drawing/2014/main" id="{42829C8A-8E6A-F237-3366-48825F1B64EE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3" name="타원 751">
                <a:extLst>
                  <a:ext uri="{FF2B5EF4-FFF2-40B4-BE49-F238E27FC236}">
                    <a16:creationId xmlns:a16="http://schemas.microsoft.com/office/drawing/2014/main" id="{864E2282-5F82-D149-B1A3-7B2D49550020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84" name="직선 연결선 752">
                <a:extLst>
                  <a:ext uri="{FF2B5EF4-FFF2-40B4-BE49-F238E27FC236}">
                    <a16:creationId xmlns:a16="http://schemas.microsoft.com/office/drawing/2014/main" id="{E8B0C024-7E99-634A-34C4-B43B2660E415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직선 연결선 754">
              <a:extLst>
                <a:ext uri="{FF2B5EF4-FFF2-40B4-BE49-F238E27FC236}">
                  <a16:creationId xmlns:a16="http://schemas.microsoft.com/office/drawing/2014/main" id="{174BBF73-0827-4151-3660-FD373547DDC3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56">
              <a:extLst>
                <a:ext uri="{FF2B5EF4-FFF2-40B4-BE49-F238E27FC236}">
                  <a16:creationId xmlns:a16="http://schemas.microsoft.com/office/drawing/2014/main" id="{675F3222-B4B6-E8C3-F28A-5F9637FD1724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BC364487-C169-A6EF-9D95-166E456B480A}"/>
              </a:ext>
            </a:extLst>
          </p:cNvPr>
          <p:cNvGrpSpPr/>
          <p:nvPr/>
        </p:nvGrpSpPr>
        <p:grpSpPr>
          <a:xfrm>
            <a:off x="1741317" y="3963243"/>
            <a:ext cx="6899895" cy="891472"/>
            <a:chOff x="1741317" y="4029503"/>
            <a:chExt cx="6899895" cy="891472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4B9B2D4-ABEB-5C2D-C5A7-1AF73E46B3E5}"/>
                </a:ext>
              </a:extLst>
            </p:cNvPr>
            <p:cNvGrpSpPr/>
            <p:nvPr/>
          </p:nvGrpSpPr>
          <p:grpSpPr>
            <a:xfrm>
              <a:off x="4051865" y="4029503"/>
              <a:ext cx="3939696" cy="891472"/>
              <a:chOff x="4051865" y="2665067"/>
              <a:chExt cx="3939696" cy="891472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AF7E077-839B-1724-3C21-3D39E2D0647B}"/>
                  </a:ext>
                </a:extLst>
              </p:cNvPr>
              <p:cNvGrpSpPr/>
              <p:nvPr/>
            </p:nvGrpSpPr>
            <p:grpSpPr>
              <a:xfrm>
                <a:off x="4062140" y="2665067"/>
                <a:ext cx="3340542" cy="891472"/>
                <a:chOff x="1860807" y="2641375"/>
                <a:chExt cx="3340542" cy="3601380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67EC11CB-AA70-A5BD-AACB-2D3E2704B9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60807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0743F075-715B-D82B-82F4-168D190DD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74321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89A41AF5-64EE-26C7-285B-8317752243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87835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1542741D-0874-7B04-8DCD-C192E5EFDF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01349" y="2641375"/>
                  <a:ext cx="0" cy="360138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9551AE13-33BA-911F-3E7D-69BB80A0DFDC}"/>
                  </a:ext>
                </a:extLst>
              </p:cNvPr>
              <p:cNvCxnSpPr/>
              <p:nvPr/>
            </p:nvCxnSpPr>
            <p:spPr>
              <a:xfrm>
                <a:off x="4051865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1413122-D6B4-7163-1B07-239DE88E8821}"/>
                  </a:ext>
                </a:extLst>
              </p:cNvPr>
              <p:cNvCxnSpPr/>
              <p:nvPr/>
            </p:nvCxnSpPr>
            <p:spPr>
              <a:xfrm>
                <a:off x="5165379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CD131FC-2BDF-7CE2-15DD-C33DE157FF53}"/>
                  </a:ext>
                </a:extLst>
              </p:cNvPr>
              <p:cNvCxnSpPr/>
              <p:nvPr/>
            </p:nvCxnSpPr>
            <p:spPr>
              <a:xfrm>
                <a:off x="6278893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87B5B92-07AF-0E3D-45A7-C1E16CB2AFA0}"/>
                  </a:ext>
                </a:extLst>
              </p:cNvPr>
              <p:cNvCxnSpPr/>
              <p:nvPr/>
            </p:nvCxnSpPr>
            <p:spPr>
              <a:xfrm>
                <a:off x="7392407" y="2675847"/>
                <a:ext cx="59915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E8F8F6-AE41-A5F8-6DFB-28F664C389B3}"/>
                </a:ext>
              </a:extLst>
            </p:cNvPr>
            <p:cNvGrpSpPr/>
            <p:nvPr/>
          </p:nvGrpSpPr>
          <p:grpSpPr>
            <a:xfrm>
              <a:off x="3382115" y="4410510"/>
              <a:ext cx="5014215" cy="2"/>
              <a:chOff x="1231585" y="2671909"/>
              <a:chExt cx="6166530" cy="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8E8F28-586E-629F-D0AC-D48A7BF0D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2803" y="2671909"/>
                <a:ext cx="5795312" cy="0"/>
              </a:xfrm>
              <a:prstGeom prst="line">
                <a:avLst/>
              </a:prstGeom>
              <a:ln w="1016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D1C5D1-439B-5774-546B-BAFB14D9F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1585" y="2671911"/>
                <a:ext cx="616653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타원 299">
              <a:extLst>
                <a:ext uri="{FF2B5EF4-FFF2-40B4-BE49-F238E27FC236}">
                  <a16:creationId xmlns:a16="http://schemas.microsoft.com/office/drawing/2014/main" id="{E0B2046C-3EF6-C78D-56E7-5C2ACB38D989}"/>
                </a:ext>
              </a:extLst>
            </p:cNvPr>
            <p:cNvSpPr/>
            <p:nvPr/>
          </p:nvSpPr>
          <p:spPr>
            <a:xfrm>
              <a:off x="3779881" y="4131462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54" name="타원 299">
              <a:extLst>
                <a:ext uri="{FF2B5EF4-FFF2-40B4-BE49-F238E27FC236}">
                  <a16:creationId xmlns:a16="http://schemas.microsoft.com/office/drawing/2014/main" id="{73E74280-27CE-6572-4FEB-58734542FCE7}"/>
                </a:ext>
              </a:extLst>
            </p:cNvPr>
            <p:cNvSpPr/>
            <p:nvPr/>
          </p:nvSpPr>
          <p:spPr>
            <a:xfrm>
              <a:off x="4895902" y="4131462"/>
              <a:ext cx="559503" cy="5581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1" name="타원 299">
              <a:extLst>
                <a:ext uri="{FF2B5EF4-FFF2-40B4-BE49-F238E27FC236}">
                  <a16:creationId xmlns:a16="http://schemas.microsoft.com/office/drawing/2014/main" id="{55EFD424-7926-20BE-2333-F59DD6E76AC4}"/>
                </a:ext>
              </a:extLst>
            </p:cNvPr>
            <p:cNvSpPr/>
            <p:nvPr/>
          </p:nvSpPr>
          <p:spPr>
            <a:xfrm>
              <a:off x="6009416" y="4131462"/>
              <a:ext cx="559503" cy="558100"/>
            </a:xfrm>
            <a:prstGeom prst="ellipse">
              <a:avLst/>
            </a:prstGeom>
            <a:solidFill>
              <a:srgbClr val="FFF6D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타원 299">
              <a:extLst>
                <a:ext uri="{FF2B5EF4-FFF2-40B4-BE49-F238E27FC236}">
                  <a16:creationId xmlns:a16="http://schemas.microsoft.com/office/drawing/2014/main" id="{05748883-7A30-80D7-4E2E-28B708AB7E0E}"/>
                </a:ext>
              </a:extLst>
            </p:cNvPr>
            <p:cNvSpPr/>
            <p:nvPr/>
          </p:nvSpPr>
          <p:spPr>
            <a:xfrm>
              <a:off x="7122930" y="4131462"/>
              <a:ext cx="559503" cy="558100"/>
            </a:xfrm>
            <a:prstGeom prst="ellipse">
              <a:avLst/>
            </a:prstGeom>
            <a:solidFill>
              <a:srgbClr val="FFF6D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0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8398D08-426B-0BC4-E511-2772596F1BB2}"/>
                </a:ext>
              </a:extLst>
            </p:cNvPr>
            <p:cNvSpPr txBox="1"/>
            <p:nvPr/>
          </p:nvSpPr>
          <p:spPr>
            <a:xfrm>
              <a:off x="8390475" y="4184669"/>
              <a:ext cx="250737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…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5A2BA21-A52C-F3CA-FD5B-9BA839B5A872}"/>
                </a:ext>
              </a:extLst>
            </p:cNvPr>
            <p:cNvSpPr txBox="1"/>
            <p:nvPr/>
          </p:nvSpPr>
          <p:spPr>
            <a:xfrm>
              <a:off x="1741317" y="4259985"/>
              <a:ext cx="166213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WL</a:t>
              </a:r>
              <a:r>
                <a:rPr kumimoji="0" lang="en-US" altLang="ko-KR" sz="2000" b="1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y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 in </a:t>
              </a:r>
              <a:r>
                <a:rPr kumimoji="0" lang="en-US" altLang="ko-KR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Block</a:t>
              </a:r>
              <a:r>
                <a:rPr kumimoji="0" lang="en-US" altLang="ko-KR" sz="2000" b="1" i="1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rPr>
                <a:t>i</a:t>
              </a:r>
              <a:endParaRPr kumimoji="0" lang="ko-KR" altLang="en-US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88" name="그룹 835">
              <a:extLst>
                <a:ext uri="{FF2B5EF4-FFF2-40B4-BE49-F238E27FC236}">
                  <a16:creationId xmlns:a16="http://schemas.microsoft.com/office/drawing/2014/main" id="{01238782-3AB6-DEA0-010C-3C301EBBDDF8}"/>
                </a:ext>
              </a:extLst>
            </p:cNvPr>
            <p:cNvGrpSpPr/>
            <p:nvPr/>
          </p:nvGrpSpPr>
          <p:grpSpPr>
            <a:xfrm rot="16200000">
              <a:off x="4893346" y="4279282"/>
              <a:ext cx="564373" cy="268733"/>
              <a:chOff x="5890169" y="4312037"/>
              <a:chExt cx="1895988" cy="1103725"/>
            </a:xfrm>
          </p:grpSpPr>
          <p:grpSp>
            <p:nvGrpSpPr>
              <p:cNvPr id="89" name="그룹 822">
                <a:extLst>
                  <a:ext uri="{FF2B5EF4-FFF2-40B4-BE49-F238E27FC236}">
                    <a16:creationId xmlns:a16="http://schemas.microsoft.com/office/drawing/2014/main" id="{94E900B2-A871-D257-B4C2-5FB478E0A810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99" name="직선 연결선 771">
                  <a:extLst>
                    <a:ext uri="{FF2B5EF4-FFF2-40B4-BE49-F238E27FC236}">
                      <a16:creationId xmlns:a16="http://schemas.microsoft.com/office/drawing/2014/main" id="{0737D491-8242-7C66-59CC-F2A0C01405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직선 연결선 789">
                  <a:extLst>
                    <a:ext uri="{FF2B5EF4-FFF2-40B4-BE49-F238E27FC236}">
                      <a16:creationId xmlns:a16="http://schemas.microsoft.com/office/drawing/2014/main" id="{47A797E4-4BEE-0E02-0649-45744F60DC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직선 연결선 792">
                  <a:extLst>
                    <a:ext uri="{FF2B5EF4-FFF2-40B4-BE49-F238E27FC236}">
                      <a16:creationId xmlns:a16="http://schemas.microsoft.com/office/drawing/2014/main" id="{BE054153-F970-32E6-CA6D-93F4670FE8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직선 연결선 807">
                  <a:extLst>
                    <a:ext uri="{FF2B5EF4-FFF2-40B4-BE49-F238E27FC236}">
                      <a16:creationId xmlns:a16="http://schemas.microsoft.com/office/drawing/2014/main" id="{B4C05946-C751-D9E6-864A-2D75C963D7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직선 연결선 810">
                  <a:extLst>
                    <a:ext uri="{FF2B5EF4-FFF2-40B4-BE49-F238E27FC236}">
                      <a16:creationId xmlns:a16="http://schemas.microsoft.com/office/drawing/2014/main" id="{E7051B36-073C-207A-D1DE-53BEEBCB45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직선 연결선 815">
                  <a:extLst>
                    <a:ext uri="{FF2B5EF4-FFF2-40B4-BE49-F238E27FC236}">
                      <a16:creationId xmlns:a16="http://schemas.microsoft.com/office/drawing/2014/main" id="{F1EBA9E3-54F4-D749-2D77-92F534155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직선 연결선 819">
                  <a:extLst>
                    <a:ext uri="{FF2B5EF4-FFF2-40B4-BE49-F238E27FC236}">
                      <a16:creationId xmlns:a16="http://schemas.microsoft.com/office/drawing/2014/main" id="{2383A830-BDBF-1220-7933-2E25BF3D52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직선 연결선 826">
                <a:extLst>
                  <a:ext uri="{FF2B5EF4-FFF2-40B4-BE49-F238E27FC236}">
                    <a16:creationId xmlns:a16="http://schemas.microsoft.com/office/drawing/2014/main" id="{8FF9264E-331E-7459-E413-371E9F82A7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832">
                <a:extLst>
                  <a:ext uri="{FF2B5EF4-FFF2-40B4-BE49-F238E27FC236}">
                    <a16:creationId xmlns:a16="http://schemas.microsoft.com/office/drawing/2014/main" id="{A17CD94B-1D8D-3B9B-05BE-86240A7E97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그룹 835">
              <a:extLst>
                <a:ext uri="{FF2B5EF4-FFF2-40B4-BE49-F238E27FC236}">
                  <a16:creationId xmlns:a16="http://schemas.microsoft.com/office/drawing/2014/main" id="{A1D8D0C4-9715-7304-A0E4-1D825C1827E1}"/>
                </a:ext>
              </a:extLst>
            </p:cNvPr>
            <p:cNvGrpSpPr/>
            <p:nvPr/>
          </p:nvGrpSpPr>
          <p:grpSpPr>
            <a:xfrm rot="16200000">
              <a:off x="3777481" y="4272995"/>
              <a:ext cx="564373" cy="268733"/>
              <a:chOff x="5890169" y="4312037"/>
              <a:chExt cx="1895988" cy="1103725"/>
            </a:xfrm>
          </p:grpSpPr>
          <p:grpSp>
            <p:nvGrpSpPr>
              <p:cNvPr id="107" name="그룹 822">
                <a:extLst>
                  <a:ext uri="{FF2B5EF4-FFF2-40B4-BE49-F238E27FC236}">
                    <a16:creationId xmlns:a16="http://schemas.microsoft.com/office/drawing/2014/main" id="{0155E475-E55E-9644-491C-EEAAD51C95EB}"/>
                  </a:ext>
                </a:extLst>
              </p:cNvPr>
              <p:cNvGrpSpPr/>
              <p:nvPr/>
            </p:nvGrpSpPr>
            <p:grpSpPr>
              <a:xfrm>
                <a:off x="6122466" y="4312037"/>
                <a:ext cx="1432853" cy="1103725"/>
                <a:chOff x="5991225" y="4310063"/>
                <a:chExt cx="496427" cy="273840"/>
              </a:xfrm>
            </p:grpSpPr>
            <p:cxnSp>
              <p:nvCxnSpPr>
                <p:cNvPr id="111" name="직선 연결선 771">
                  <a:extLst>
                    <a:ext uri="{FF2B5EF4-FFF2-40B4-BE49-F238E27FC236}">
                      <a16:creationId xmlns:a16="http://schemas.microsoft.com/office/drawing/2014/main" id="{FDF2A019-C439-0631-EDA7-609615D1DD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91225" y="4310063"/>
                  <a:ext cx="40482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직선 연결선 789">
                  <a:extLst>
                    <a:ext uri="{FF2B5EF4-FFF2-40B4-BE49-F238E27FC236}">
                      <a16:creationId xmlns:a16="http://schemas.microsoft.com/office/drawing/2014/main" id="{0321D661-B695-BE69-6E04-153AB5687A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4445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직선 연결선 792">
                  <a:extLst>
                    <a:ext uri="{FF2B5EF4-FFF2-40B4-BE49-F238E27FC236}">
                      <a16:creationId xmlns:a16="http://schemas.microsoft.com/office/drawing/2014/main" id="{23C40DF8-15C7-7235-2B72-5EDDC398C3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1707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직선 연결선 807">
                  <a:extLst>
                    <a:ext uri="{FF2B5EF4-FFF2-40B4-BE49-F238E27FC236}">
                      <a16:creationId xmlns:a16="http://schemas.microsoft.com/office/drawing/2014/main" id="{0833CA9E-9704-9D79-9A5F-47BB4474EA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7183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직선 연결선 810">
                  <a:extLst>
                    <a:ext uri="{FF2B5EF4-FFF2-40B4-BE49-F238E27FC236}">
                      <a16:creationId xmlns:a16="http://schemas.microsoft.com/office/drawing/2014/main" id="{5E31A637-9C3B-7157-856E-00B7362DC8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79921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직선 연결선 815">
                  <a:extLst>
                    <a:ext uri="{FF2B5EF4-FFF2-40B4-BE49-F238E27FC236}">
                      <a16:creationId xmlns:a16="http://schemas.microsoft.com/office/drawing/2014/main" id="{21CFFB4A-D377-0379-AB8B-7C7A5E1610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62659" y="4310063"/>
                  <a:ext cx="82738" cy="27384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직선 연결선 819">
                  <a:extLst>
                    <a:ext uri="{FF2B5EF4-FFF2-40B4-BE49-F238E27FC236}">
                      <a16:creationId xmlns:a16="http://schemas.microsoft.com/office/drawing/2014/main" id="{88FFB392-30F6-43E7-327E-F988B62075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97" y="4446983"/>
                  <a:ext cx="42255" cy="136920"/>
                </a:xfrm>
                <a:prstGeom prst="line">
                  <a:avLst/>
                </a:prstGeom>
                <a:ln w="28575" cap="rnd">
                  <a:solidFill>
                    <a:srgbClr val="C8006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9" name="직선 연결선 826">
                <a:extLst>
                  <a:ext uri="{FF2B5EF4-FFF2-40B4-BE49-F238E27FC236}">
                    <a16:creationId xmlns:a16="http://schemas.microsoft.com/office/drawing/2014/main" id="{56F6DE23-A376-6C75-281D-E32AFC0695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0169" y="4863900"/>
                <a:ext cx="232301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직선 연결선 832">
                <a:extLst>
                  <a:ext uri="{FF2B5EF4-FFF2-40B4-BE49-F238E27FC236}">
                    <a16:creationId xmlns:a16="http://schemas.microsoft.com/office/drawing/2014/main" id="{0757E143-D042-1470-EE99-6C21374D24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2471" y="4863900"/>
                <a:ext cx="233686" cy="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그룹 761">
              <a:extLst>
                <a:ext uri="{FF2B5EF4-FFF2-40B4-BE49-F238E27FC236}">
                  <a16:creationId xmlns:a16="http://schemas.microsoft.com/office/drawing/2014/main" id="{BB324C96-8145-6B51-8F6C-91CCA408385F}"/>
                </a:ext>
              </a:extLst>
            </p:cNvPr>
            <p:cNvGrpSpPr/>
            <p:nvPr/>
          </p:nvGrpSpPr>
          <p:grpSpPr>
            <a:xfrm rot="5400000">
              <a:off x="7110292" y="4367296"/>
              <a:ext cx="598569" cy="124310"/>
              <a:chOff x="5608137" y="3394157"/>
              <a:chExt cx="338599" cy="70817"/>
            </a:xfrm>
          </p:grpSpPr>
          <p:grpSp>
            <p:nvGrpSpPr>
              <p:cNvPr id="119" name="그룹 753">
                <a:extLst>
                  <a:ext uri="{FF2B5EF4-FFF2-40B4-BE49-F238E27FC236}">
                    <a16:creationId xmlns:a16="http://schemas.microsoft.com/office/drawing/2014/main" id="{B35830EF-4AF7-6530-509F-0BF4CA811BE2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122" name="타원 750">
                  <a:extLst>
                    <a:ext uri="{FF2B5EF4-FFF2-40B4-BE49-F238E27FC236}">
                      <a16:creationId xmlns:a16="http://schemas.microsoft.com/office/drawing/2014/main" id="{1FE66C4C-9C07-3D7D-C5F7-802532F07319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23" name="타원 751">
                  <a:extLst>
                    <a:ext uri="{FF2B5EF4-FFF2-40B4-BE49-F238E27FC236}">
                      <a16:creationId xmlns:a16="http://schemas.microsoft.com/office/drawing/2014/main" id="{A9E2B66B-CE89-DA51-07FE-3818BB49D3EB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124" name="직선 연결선 752">
                  <a:extLst>
                    <a:ext uri="{FF2B5EF4-FFF2-40B4-BE49-F238E27FC236}">
                      <a16:creationId xmlns:a16="http://schemas.microsoft.com/office/drawing/2014/main" id="{DCC30555-2D6D-5A31-54A1-C097827935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rgbClr val="C80060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직선 연결선 754">
                <a:extLst>
                  <a:ext uri="{FF2B5EF4-FFF2-40B4-BE49-F238E27FC236}">
                    <a16:creationId xmlns:a16="http://schemas.microsoft.com/office/drawing/2014/main" id="{F82C8BA7-E86E-1490-0E20-A923CEA379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직선 연결선 756">
                <a:extLst>
                  <a:ext uri="{FF2B5EF4-FFF2-40B4-BE49-F238E27FC236}">
                    <a16:creationId xmlns:a16="http://schemas.microsoft.com/office/drawing/2014/main" id="{CE2F3EA7-4C52-7253-9B05-9DA82DE10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그룹 761">
              <a:extLst>
                <a:ext uri="{FF2B5EF4-FFF2-40B4-BE49-F238E27FC236}">
                  <a16:creationId xmlns:a16="http://schemas.microsoft.com/office/drawing/2014/main" id="{C8201985-67E3-17CD-5934-E2B149498522}"/>
                </a:ext>
              </a:extLst>
            </p:cNvPr>
            <p:cNvGrpSpPr/>
            <p:nvPr/>
          </p:nvGrpSpPr>
          <p:grpSpPr>
            <a:xfrm rot="5400000">
              <a:off x="5999216" y="4365843"/>
              <a:ext cx="598569" cy="124310"/>
              <a:chOff x="5608137" y="3394157"/>
              <a:chExt cx="338599" cy="70817"/>
            </a:xfrm>
          </p:grpSpPr>
          <p:grpSp>
            <p:nvGrpSpPr>
              <p:cNvPr id="126" name="그룹 753">
                <a:extLst>
                  <a:ext uri="{FF2B5EF4-FFF2-40B4-BE49-F238E27FC236}">
                    <a16:creationId xmlns:a16="http://schemas.microsoft.com/office/drawing/2014/main" id="{61058D92-5C40-68AA-7E8F-B575BF54151F}"/>
                  </a:ext>
                </a:extLst>
              </p:cNvPr>
              <p:cNvGrpSpPr/>
              <p:nvPr/>
            </p:nvGrpSpPr>
            <p:grpSpPr>
              <a:xfrm rot="5400000">
                <a:off x="5739521" y="3307128"/>
                <a:ext cx="70817" cy="244875"/>
                <a:chOff x="5131625" y="2342062"/>
                <a:chExt cx="70817" cy="244875"/>
              </a:xfrm>
            </p:grpSpPr>
            <p:sp>
              <p:nvSpPr>
                <p:cNvPr id="193" name="타원 750">
                  <a:extLst>
                    <a:ext uri="{FF2B5EF4-FFF2-40B4-BE49-F238E27FC236}">
                      <a16:creationId xmlns:a16="http://schemas.microsoft.com/office/drawing/2014/main" id="{77F96BA9-562E-7936-F078-F6B0C6FF8F56}"/>
                    </a:ext>
                  </a:extLst>
                </p:cNvPr>
                <p:cNvSpPr/>
                <p:nvPr/>
              </p:nvSpPr>
              <p:spPr>
                <a:xfrm>
                  <a:off x="5141482" y="2525977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94" name="타원 751">
                  <a:extLst>
                    <a:ext uri="{FF2B5EF4-FFF2-40B4-BE49-F238E27FC236}">
                      <a16:creationId xmlns:a16="http://schemas.microsoft.com/office/drawing/2014/main" id="{3A058049-539D-6A84-8B21-C20C2CC8598E}"/>
                    </a:ext>
                  </a:extLst>
                </p:cNvPr>
                <p:cNvSpPr/>
                <p:nvPr/>
              </p:nvSpPr>
              <p:spPr>
                <a:xfrm>
                  <a:off x="5141467" y="2342062"/>
                  <a:ext cx="60960" cy="6096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C80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cxnSp>
              <p:nvCxnSpPr>
                <p:cNvPr id="195" name="직선 연결선 752">
                  <a:extLst>
                    <a:ext uri="{FF2B5EF4-FFF2-40B4-BE49-F238E27FC236}">
                      <a16:creationId xmlns:a16="http://schemas.microsoft.com/office/drawing/2014/main" id="{1BD6D6DC-F781-608A-58AE-F93CF61F42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800000" flipV="1">
                  <a:off x="5131625" y="2409684"/>
                  <a:ext cx="0" cy="122952"/>
                </a:xfrm>
                <a:prstGeom prst="line">
                  <a:avLst/>
                </a:prstGeom>
                <a:ln w="28575" cap="sq">
                  <a:solidFill>
                    <a:srgbClr val="C80060"/>
                  </a:solidFill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직선 연결선 754">
                <a:extLst>
                  <a:ext uri="{FF2B5EF4-FFF2-40B4-BE49-F238E27FC236}">
                    <a16:creationId xmlns:a16="http://schemas.microsoft.com/office/drawing/2014/main" id="{28FEF4C0-356D-0FF6-E99F-47ED48B972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8137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직선 연결선 756">
                <a:extLst>
                  <a:ext uri="{FF2B5EF4-FFF2-40B4-BE49-F238E27FC236}">
                    <a16:creationId xmlns:a16="http://schemas.microsoft.com/office/drawing/2014/main" id="{2552384F-AA6C-B549-F3C8-59EFD8AD21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82" y="3433763"/>
                <a:ext cx="44354" cy="0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7" name="U-turn Arrow 196">
            <a:extLst>
              <a:ext uri="{FF2B5EF4-FFF2-40B4-BE49-F238E27FC236}">
                <a16:creationId xmlns:a16="http://schemas.microsoft.com/office/drawing/2014/main" id="{FFEBC41C-1494-DB3F-3962-BC28F46F3D95}"/>
              </a:ext>
            </a:extLst>
          </p:cNvPr>
          <p:cNvSpPr/>
          <p:nvPr/>
        </p:nvSpPr>
        <p:spPr>
          <a:xfrm flipH="1">
            <a:off x="4232468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264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U-turn Arrow 197">
            <a:extLst>
              <a:ext uri="{FF2B5EF4-FFF2-40B4-BE49-F238E27FC236}">
                <a16:creationId xmlns:a16="http://schemas.microsoft.com/office/drawing/2014/main" id="{2A1E625B-CC79-E23B-B7E4-B5A4360CFDBB}"/>
              </a:ext>
            </a:extLst>
          </p:cNvPr>
          <p:cNvSpPr/>
          <p:nvPr/>
        </p:nvSpPr>
        <p:spPr>
          <a:xfrm flipH="1">
            <a:off x="7585002" y="2731244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942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U-turn Arrow 198">
            <a:extLst>
              <a:ext uri="{FF2B5EF4-FFF2-40B4-BE49-F238E27FC236}">
                <a16:creationId xmlns:a16="http://schemas.microsoft.com/office/drawing/2014/main" id="{1DB69DFC-9932-B697-5138-44D9875B1925}"/>
              </a:ext>
            </a:extLst>
          </p:cNvPr>
          <p:cNvSpPr/>
          <p:nvPr/>
        </p:nvSpPr>
        <p:spPr>
          <a:xfrm flipH="1">
            <a:off x="5340558" y="2730360"/>
            <a:ext cx="581169" cy="3291883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077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U-turn Arrow 200">
            <a:extLst>
              <a:ext uri="{FF2B5EF4-FFF2-40B4-BE49-F238E27FC236}">
                <a16:creationId xmlns:a16="http://schemas.microsoft.com/office/drawing/2014/main" id="{0D2C47F3-5FC7-C0A3-5A09-037897F10E12}"/>
              </a:ext>
            </a:extLst>
          </p:cNvPr>
          <p:cNvSpPr/>
          <p:nvPr/>
        </p:nvSpPr>
        <p:spPr>
          <a:xfrm flipH="1">
            <a:off x="6462839" y="4034844"/>
            <a:ext cx="581169" cy="1922024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839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1CF2D58-C2BD-B98E-E75C-4616E922EFE4}"/>
              </a:ext>
            </a:extLst>
          </p:cNvPr>
          <p:cNvSpPr txBox="1"/>
          <p:nvPr/>
        </p:nvSpPr>
        <p:spPr>
          <a:xfrm>
            <a:off x="4520830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07EA1743-3CDF-A414-D5F1-B65D113A9442}"/>
              </a:ext>
            </a:extLst>
          </p:cNvPr>
          <p:cNvSpPr txBox="1"/>
          <p:nvPr/>
        </p:nvSpPr>
        <p:spPr>
          <a:xfrm>
            <a:off x="5634344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00573B24-1499-5432-265A-94570B9D0F9B}"/>
              </a:ext>
            </a:extLst>
          </p:cNvPr>
          <p:cNvSpPr txBox="1"/>
          <p:nvPr/>
        </p:nvSpPr>
        <p:spPr>
          <a:xfrm>
            <a:off x="6747858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CF7D9D2C-DA47-F17A-669B-2ADAACEFC598}"/>
              </a:ext>
            </a:extLst>
          </p:cNvPr>
          <p:cNvSpPr txBox="1"/>
          <p:nvPr/>
        </p:nvSpPr>
        <p:spPr>
          <a:xfrm>
            <a:off x="7861372" y="6239030"/>
            <a:ext cx="53747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72059A4A-4675-0AF1-5D07-E4B1D16A19E3}"/>
              </a:ext>
            </a:extLst>
          </p:cNvPr>
          <p:cNvSpPr txBox="1"/>
          <p:nvPr/>
        </p:nvSpPr>
        <p:spPr>
          <a:xfrm>
            <a:off x="3646974" y="6239030"/>
            <a:ext cx="104738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Result: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90688DD9-34FB-284C-8B20-330C86238E93}"/>
              </a:ext>
            </a:extLst>
          </p:cNvPr>
          <p:cNvGrpSpPr/>
          <p:nvPr/>
        </p:nvGrpSpPr>
        <p:grpSpPr>
          <a:xfrm>
            <a:off x="4051865" y="5260434"/>
            <a:ext cx="3939696" cy="891472"/>
            <a:chOff x="4051865" y="2665067"/>
            <a:chExt cx="3939696" cy="891472"/>
          </a:xfrm>
        </p:grpSpPr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93D907CB-54DB-04B1-E95C-C383CC08CF29}"/>
                </a:ext>
              </a:extLst>
            </p:cNvPr>
            <p:cNvGrpSpPr/>
            <p:nvPr/>
          </p:nvGrpSpPr>
          <p:grpSpPr>
            <a:xfrm>
              <a:off x="4062140" y="2665067"/>
              <a:ext cx="3340542" cy="891472"/>
              <a:chOff x="1860807" y="2641375"/>
              <a:chExt cx="3340542" cy="3601380"/>
            </a:xfrm>
          </p:grpSpPr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814F1E1F-F916-8741-913A-D82FE7CAA1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0807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8EAA4627-4C25-1F01-25A5-5C97AF595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4321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436BF4DE-ED94-67A4-35C6-3AADCA0DAB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7835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E14AE279-19E7-82E2-5B91-9B7E8166C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349" y="2641375"/>
                <a:ext cx="0" cy="360138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3FFF7A7-7E42-455B-509E-E939DB346B31}"/>
                </a:ext>
              </a:extLst>
            </p:cNvPr>
            <p:cNvCxnSpPr/>
            <p:nvPr/>
          </p:nvCxnSpPr>
          <p:spPr>
            <a:xfrm>
              <a:off x="4051865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05D1440C-105E-F18C-4FC4-2B06635D0F0B}"/>
                </a:ext>
              </a:extLst>
            </p:cNvPr>
            <p:cNvCxnSpPr/>
            <p:nvPr/>
          </p:nvCxnSpPr>
          <p:spPr>
            <a:xfrm>
              <a:off x="5165379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FE33E594-EBCE-347F-F30D-4BFB3B87A8D3}"/>
                </a:ext>
              </a:extLst>
            </p:cNvPr>
            <p:cNvCxnSpPr/>
            <p:nvPr/>
          </p:nvCxnSpPr>
          <p:spPr>
            <a:xfrm>
              <a:off x="6278893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287B9797-17D1-95FD-ADD5-4E54461FAF04}"/>
                </a:ext>
              </a:extLst>
            </p:cNvPr>
            <p:cNvCxnSpPr/>
            <p:nvPr/>
          </p:nvCxnSpPr>
          <p:spPr>
            <a:xfrm>
              <a:off x="7392407" y="2675847"/>
              <a:ext cx="59915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36F37AE2-ABFF-E542-C1EE-A278C2741C4F}"/>
              </a:ext>
            </a:extLst>
          </p:cNvPr>
          <p:cNvGrpSpPr/>
          <p:nvPr/>
        </p:nvGrpSpPr>
        <p:grpSpPr>
          <a:xfrm>
            <a:off x="3382115" y="5641441"/>
            <a:ext cx="5014215" cy="2"/>
            <a:chOff x="1231585" y="2671909"/>
            <a:chExt cx="6166530" cy="2"/>
          </a:xfrm>
        </p:grpSpPr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3C7DB334-3C59-5EA2-669D-0AEB47AE3786}"/>
                </a:ext>
              </a:extLst>
            </p:cNvPr>
            <p:cNvCxnSpPr>
              <a:cxnSpLocks/>
            </p:cNvCxnSpPr>
            <p:nvPr/>
          </p:nvCxnSpPr>
          <p:spPr>
            <a:xfrm>
              <a:off x="1602803" y="2671909"/>
              <a:ext cx="5795312" cy="0"/>
            </a:xfrm>
            <a:prstGeom prst="line">
              <a:avLst/>
            </a:prstGeom>
            <a:ln w="1016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3FB6DB20-4070-C0BF-A582-E0F08DCD5B67}"/>
                </a:ext>
              </a:extLst>
            </p:cNvPr>
            <p:cNvCxnSpPr>
              <a:cxnSpLocks/>
            </p:cNvCxnSpPr>
            <p:nvPr/>
          </p:nvCxnSpPr>
          <p:spPr>
            <a:xfrm>
              <a:off x="1231585" y="2671911"/>
              <a:ext cx="616653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7" name="타원 299">
            <a:extLst>
              <a:ext uri="{FF2B5EF4-FFF2-40B4-BE49-F238E27FC236}">
                <a16:creationId xmlns:a16="http://schemas.microsoft.com/office/drawing/2014/main" id="{1C56E967-A2F2-CC2C-657B-D724C8BBD1FF}"/>
              </a:ext>
            </a:extLst>
          </p:cNvPr>
          <p:cNvSpPr/>
          <p:nvPr/>
        </p:nvSpPr>
        <p:spPr>
          <a:xfrm>
            <a:off x="3779881" y="536239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78" name="타원 299">
            <a:extLst>
              <a:ext uri="{FF2B5EF4-FFF2-40B4-BE49-F238E27FC236}">
                <a16:creationId xmlns:a16="http://schemas.microsoft.com/office/drawing/2014/main" id="{935F8014-2C68-1A9E-F9F5-470C54ED0788}"/>
              </a:ext>
            </a:extLst>
          </p:cNvPr>
          <p:cNvSpPr/>
          <p:nvPr/>
        </p:nvSpPr>
        <p:spPr>
          <a:xfrm>
            <a:off x="4895902" y="536239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79" name="타원 299">
            <a:extLst>
              <a:ext uri="{FF2B5EF4-FFF2-40B4-BE49-F238E27FC236}">
                <a16:creationId xmlns:a16="http://schemas.microsoft.com/office/drawing/2014/main" id="{DCF0959E-9193-512A-BEB4-57720065BF5E}"/>
              </a:ext>
            </a:extLst>
          </p:cNvPr>
          <p:cNvSpPr/>
          <p:nvPr/>
        </p:nvSpPr>
        <p:spPr>
          <a:xfrm>
            <a:off x="6009416" y="5362393"/>
            <a:ext cx="559503" cy="558100"/>
          </a:xfrm>
          <a:prstGeom prst="ellipse">
            <a:avLst/>
          </a:prstGeom>
          <a:solidFill>
            <a:srgbClr val="FFF6DC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0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0" name="타원 299">
            <a:extLst>
              <a:ext uri="{FF2B5EF4-FFF2-40B4-BE49-F238E27FC236}">
                <a16:creationId xmlns:a16="http://schemas.microsoft.com/office/drawing/2014/main" id="{8D10C29D-86BF-73D8-252E-0A86EF4D798B}"/>
              </a:ext>
            </a:extLst>
          </p:cNvPr>
          <p:cNvSpPr/>
          <p:nvPr/>
        </p:nvSpPr>
        <p:spPr>
          <a:xfrm>
            <a:off x="7122930" y="5362393"/>
            <a:ext cx="559503" cy="558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5C9E1346-74A9-9CC7-3705-C2A7F8CE5061}"/>
              </a:ext>
            </a:extLst>
          </p:cNvPr>
          <p:cNvSpPr txBox="1"/>
          <p:nvPr/>
        </p:nvSpPr>
        <p:spPr>
          <a:xfrm>
            <a:off x="8390475" y="5415600"/>
            <a:ext cx="25073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…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C30AF8C3-2223-2AF4-5F3D-EEA040716FEF}"/>
              </a:ext>
            </a:extLst>
          </p:cNvPr>
          <p:cNvSpPr txBox="1"/>
          <p:nvPr/>
        </p:nvSpPr>
        <p:spPr>
          <a:xfrm>
            <a:off x="1741317" y="5490916"/>
            <a:ext cx="16621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WL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y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 in </a:t>
            </a: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Block</a:t>
            </a:r>
            <a:r>
              <a:rPr kumimoji="0" lang="en-US" altLang="ko-KR" sz="20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rPr>
              <a:t>i</a:t>
            </a:r>
            <a:endParaRPr kumimoji="0" lang="ko-KR" altLang="en-US" sz="2000" b="1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284" name="그룹 835">
            <a:extLst>
              <a:ext uri="{FF2B5EF4-FFF2-40B4-BE49-F238E27FC236}">
                <a16:creationId xmlns:a16="http://schemas.microsoft.com/office/drawing/2014/main" id="{FB40E072-CBDC-B9FB-B80C-8F4B5BB9F4B6}"/>
              </a:ext>
            </a:extLst>
          </p:cNvPr>
          <p:cNvGrpSpPr/>
          <p:nvPr/>
        </p:nvGrpSpPr>
        <p:grpSpPr>
          <a:xfrm rot="16200000">
            <a:off x="3777481" y="5503926"/>
            <a:ext cx="564373" cy="268733"/>
            <a:chOff x="5890169" y="4312037"/>
            <a:chExt cx="1895988" cy="1103725"/>
          </a:xfrm>
        </p:grpSpPr>
        <p:grpSp>
          <p:nvGrpSpPr>
            <p:cNvPr id="299" name="그룹 822">
              <a:extLst>
                <a:ext uri="{FF2B5EF4-FFF2-40B4-BE49-F238E27FC236}">
                  <a16:creationId xmlns:a16="http://schemas.microsoft.com/office/drawing/2014/main" id="{B92FCF4C-BA05-E7E9-5126-4C6B8714C917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02" name="직선 연결선 771">
                <a:extLst>
                  <a:ext uri="{FF2B5EF4-FFF2-40B4-BE49-F238E27FC236}">
                    <a16:creationId xmlns:a16="http://schemas.microsoft.com/office/drawing/2014/main" id="{4086A2E9-CB25-87C3-ADA2-B8A97CFAFB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직선 연결선 789">
                <a:extLst>
                  <a:ext uri="{FF2B5EF4-FFF2-40B4-BE49-F238E27FC236}">
                    <a16:creationId xmlns:a16="http://schemas.microsoft.com/office/drawing/2014/main" id="{F992FD0E-E93A-64F1-8CD6-5811B72E78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직선 연결선 792">
                <a:extLst>
                  <a:ext uri="{FF2B5EF4-FFF2-40B4-BE49-F238E27FC236}">
                    <a16:creationId xmlns:a16="http://schemas.microsoft.com/office/drawing/2014/main" id="{D32CA2A7-65FD-AE79-B5EF-CFFE1E7289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직선 연결선 807">
                <a:extLst>
                  <a:ext uri="{FF2B5EF4-FFF2-40B4-BE49-F238E27FC236}">
                    <a16:creationId xmlns:a16="http://schemas.microsoft.com/office/drawing/2014/main" id="{8D391E9D-1F57-AF14-592A-00B6DCA7D6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직선 연결선 810">
                <a:extLst>
                  <a:ext uri="{FF2B5EF4-FFF2-40B4-BE49-F238E27FC236}">
                    <a16:creationId xmlns:a16="http://schemas.microsoft.com/office/drawing/2014/main" id="{282CD6DA-1315-9DE1-60B2-1CE59D5C2D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직선 연결선 815">
                <a:extLst>
                  <a:ext uri="{FF2B5EF4-FFF2-40B4-BE49-F238E27FC236}">
                    <a16:creationId xmlns:a16="http://schemas.microsoft.com/office/drawing/2014/main" id="{CAC79130-DC7A-F732-67E0-C8F9BF90B2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직선 연결선 819">
                <a:extLst>
                  <a:ext uri="{FF2B5EF4-FFF2-40B4-BE49-F238E27FC236}">
                    <a16:creationId xmlns:a16="http://schemas.microsoft.com/office/drawing/2014/main" id="{FCA8BB8D-4E4A-9CAF-7228-3A5A613D09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0" name="직선 연결선 826">
              <a:extLst>
                <a:ext uri="{FF2B5EF4-FFF2-40B4-BE49-F238E27FC236}">
                  <a16:creationId xmlns:a16="http://schemas.microsoft.com/office/drawing/2014/main" id="{0E061CA4-ADD0-9EE3-8E92-E89C6ADD3912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직선 연결선 832">
              <a:extLst>
                <a:ext uri="{FF2B5EF4-FFF2-40B4-BE49-F238E27FC236}">
                  <a16:creationId xmlns:a16="http://schemas.microsoft.com/office/drawing/2014/main" id="{41CCBE52-4AED-A78D-DCAA-CC0086E57A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그룹 761">
            <a:extLst>
              <a:ext uri="{FF2B5EF4-FFF2-40B4-BE49-F238E27FC236}">
                <a16:creationId xmlns:a16="http://schemas.microsoft.com/office/drawing/2014/main" id="{8626FE54-B1FE-5C44-156D-BC0C1B999FDB}"/>
              </a:ext>
            </a:extLst>
          </p:cNvPr>
          <p:cNvGrpSpPr/>
          <p:nvPr/>
        </p:nvGrpSpPr>
        <p:grpSpPr>
          <a:xfrm rot="5400000">
            <a:off x="5999216" y="5596774"/>
            <a:ext cx="598569" cy="124310"/>
            <a:chOff x="5608137" y="3394157"/>
            <a:chExt cx="338599" cy="70817"/>
          </a:xfrm>
        </p:grpSpPr>
        <p:grpSp>
          <p:nvGrpSpPr>
            <p:cNvPr id="287" name="그룹 753">
              <a:extLst>
                <a:ext uri="{FF2B5EF4-FFF2-40B4-BE49-F238E27FC236}">
                  <a16:creationId xmlns:a16="http://schemas.microsoft.com/office/drawing/2014/main" id="{F584A370-96B7-4FF2-F4FB-EB97CCA674F3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290" name="타원 750">
                <a:extLst>
                  <a:ext uri="{FF2B5EF4-FFF2-40B4-BE49-F238E27FC236}">
                    <a16:creationId xmlns:a16="http://schemas.microsoft.com/office/drawing/2014/main" id="{1B0556B8-7F7E-89F5-73EA-CB776BF17739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1" name="타원 751">
                <a:extLst>
                  <a:ext uri="{FF2B5EF4-FFF2-40B4-BE49-F238E27FC236}">
                    <a16:creationId xmlns:a16="http://schemas.microsoft.com/office/drawing/2014/main" id="{B031117C-9A69-5166-45D5-14DABE322D30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292" name="직선 연결선 752">
                <a:extLst>
                  <a:ext uri="{FF2B5EF4-FFF2-40B4-BE49-F238E27FC236}">
                    <a16:creationId xmlns:a16="http://schemas.microsoft.com/office/drawing/2014/main" id="{3C039091-CFFC-092E-3862-12FFEA15D521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8" name="직선 연결선 754">
              <a:extLst>
                <a:ext uri="{FF2B5EF4-FFF2-40B4-BE49-F238E27FC236}">
                  <a16:creationId xmlns:a16="http://schemas.microsoft.com/office/drawing/2014/main" id="{697CE074-A840-9C4D-1856-376A5EC1C79F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직선 연결선 756">
              <a:extLst>
                <a:ext uri="{FF2B5EF4-FFF2-40B4-BE49-F238E27FC236}">
                  <a16:creationId xmlns:a16="http://schemas.microsoft.com/office/drawing/2014/main" id="{664200F9-5316-DCA5-5F2B-F1A3595C1355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U-turn Arrow 199">
            <a:extLst>
              <a:ext uri="{FF2B5EF4-FFF2-40B4-BE49-F238E27FC236}">
                <a16:creationId xmlns:a16="http://schemas.microsoft.com/office/drawing/2014/main" id="{EDE5A66D-DDAD-DB13-A095-D9407F61827C}"/>
              </a:ext>
            </a:extLst>
          </p:cNvPr>
          <p:cNvSpPr/>
          <p:nvPr/>
        </p:nvSpPr>
        <p:spPr>
          <a:xfrm flipH="1">
            <a:off x="4232463" y="4033959"/>
            <a:ext cx="581169" cy="2189070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1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U-turn Arrow 201">
            <a:extLst>
              <a:ext uri="{FF2B5EF4-FFF2-40B4-BE49-F238E27FC236}">
                <a16:creationId xmlns:a16="http://schemas.microsoft.com/office/drawing/2014/main" id="{D2359131-AC01-15A9-32B7-D3CCB25C2787}"/>
              </a:ext>
            </a:extLst>
          </p:cNvPr>
          <p:cNvSpPr/>
          <p:nvPr/>
        </p:nvSpPr>
        <p:spPr>
          <a:xfrm flipH="1">
            <a:off x="7584995" y="4034843"/>
            <a:ext cx="581169" cy="2211506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1648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U-turn Arrow 202">
            <a:extLst>
              <a:ext uri="{FF2B5EF4-FFF2-40B4-BE49-F238E27FC236}">
                <a16:creationId xmlns:a16="http://schemas.microsoft.com/office/drawing/2014/main" id="{B3360402-27F8-F40D-8E1D-2B2D49CC8B9A}"/>
              </a:ext>
            </a:extLst>
          </p:cNvPr>
          <p:cNvSpPr/>
          <p:nvPr/>
        </p:nvSpPr>
        <p:spPr>
          <a:xfrm flipH="1">
            <a:off x="5340553" y="4033959"/>
            <a:ext cx="581169" cy="2188187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02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0" name="U-turn Arrow 329">
            <a:extLst>
              <a:ext uri="{FF2B5EF4-FFF2-40B4-BE49-F238E27FC236}">
                <a16:creationId xmlns:a16="http://schemas.microsoft.com/office/drawing/2014/main" id="{A352C410-8BDF-29A0-0A66-D76E118A0046}"/>
              </a:ext>
            </a:extLst>
          </p:cNvPr>
          <p:cNvSpPr/>
          <p:nvPr/>
        </p:nvSpPr>
        <p:spPr>
          <a:xfrm flipH="1">
            <a:off x="6462837" y="5326610"/>
            <a:ext cx="581169" cy="909302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3778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U-turn Arrow 330">
            <a:extLst>
              <a:ext uri="{FF2B5EF4-FFF2-40B4-BE49-F238E27FC236}">
                <a16:creationId xmlns:a16="http://schemas.microsoft.com/office/drawing/2014/main" id="{2FC27052-BA7F-A5EE-D836-5AA7FF534435}"/>
              </a:ext>
            </a:extLst>
          </p:cNvPr>
          <p:cNvSpPr/>
          <p:nvPr/>
        </p:nvSpPr>
        <p:spPr>
          <a:xfrm flipH="1">
            <a:off x="4232460" y="5341406"/>
            <a:ext cx="581169" cy="923201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916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" name="U-turn Arrow 331">
            <a:extLst>
              <a:ext uri="{FF2B5EF4-FFF2-40B4-BE49-F238E27FC236}">
                <a16:creationId xmlns:a16="http://schemas.microsoft.com/office/drawing/2014/main" id="{7B1E2FB4-BBD4-C451-F7B7-93B60A20D545}"/>
              </a:ext>
            </a:extLst>
          </p:cNvPr>
          <p:cNvSpPr/>
          <p:nvPr/>
        </p:nvSpPr>
        <p:spPr>
          <a:xfrm flipH="1">
            <a:off x="7584992" y="5326610"/>
            <a:ext cx="581169" cy="919739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921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3" name="U-turn Arrow 332">
            <a:extLst>
              <a:ext uri="{FF2B5EF4-FFF2-40B4-BE49-F238E27FC236}">
                <a16:creationId xmlns:a16="http://schemas.microsoft.com/office/drawing/2014/main" id="{BD4254BA-9AEE-AEFC-7229-8BD986EAF1B9}"/>
              </a:ext>
            </a:extLst>
          </p:cNvPr>
          <p:cNvSpPr/>
          <p:nvPr/>
        </p:nvSpPr>
        <p:spPr>
          <a:xfrm flipH="1">
            <a:off x="5340550" y="5340992"/>
            <a:ext cx="581169" cy="912397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402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4" name="그룹 761">
            <a:extLst>
              <a:ext uri="{FF2B5EF4-FFF2-40B4-BE49-F238E27FC236}">
                <a16:creationId xmlns:a16="http://schemas.microsoft.com/office/drawing/2014/main" id="{64C6C16A-069E-DBD8-683A-69822F0907D9}"/>
              </a:ext>
            </a:extLst>
          </p:cNvPr>
          <p:cNvGrpSpPr/>
          <p:nvPr/>
        </p:nvGrpSpPr>
        <p:grpSpPr>
          <a:xfrm rot="5400000">
            <a:off x="4883794" y="5596775"/>
            <a:ext cx="598569" cy="124310"/>
            <a:chOff x="5608137" y="3394157"/>
            <a:chExt cx="338599" cy="70817"/>
          </a:xfrm>
        </p:grpSpPr>
        <p:grpSp>
          <p:nvGrpSpPr>
            <p:cNvPr id="335" name="그룹 753">
              <a:extLst>
                <a:ext uri="{FF2B5EF4-FFF2-40B4-BE49-F238E27FC236}">
                  <a16:creationId xmlns:a16="http://schemas.microsoft.com/office/drawing/2014/main" id="{46F20107-F362-1DF8-5117-D2267F9DC3AF}"/>
                </a:ext>
              </a:extLst>
            </p:cNvPr>
            <p:cNvGrpSpPr/>
            <p:nvPr/>
          </p:nvGrpSpPr>
          <p:grpSpPr>
            <a:xfrm rot="5400000">
              <a:off x="5739521" y="3307128"/>
              <a:ext cx="70817" cy="244875"/>
              <a:chOff x="5131625" y="2342062"/>
              <a:chExt cx="70817" cy="244875"/>
            </a:xfrm>
          </p:grpSpPr>
          <p:sp>
            <p:nvSpPr>
              <p:cNvPr id="338" name="타원 750">
                <a:extLst>
                  <a:ext uri="{FF2B5EF4-FFF2-40B4-BE49-F238E27FC236}">
                    <a16:creationId xmlns:a16="http://schemas.microsoft.com/office/drawing/2014/main" id="{7665EA3F-15F2-1C4E-F2BC-EA8EEC50E361}"/>
                  </a:ext>
                </a:extLst>
              </p:cNvPr>
              <p:cNvSpPr/>
              <p:nvPr/>
            </p:nvSpPr>
            <p:spPr>
              <a:xfrm>
                <a:off x="5141482" y="2525977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339" name="타원 751">
                <a:extLst>
                  <a:ext uri="{FF2B5EF4-FFF2-40B4-BE49-F238E27FC236}">
                    <a16:creationId xmlns:a16="http://schemas.microsoft.com/office/drawing/2014/main" id="{EAF339EB-30A5-D01B-2E80-DA4AD7942E59}"/>
                  </a:ext>
                </a:extLst>
              </p:cNvPr>
              <p:cNvSpPr/>
              <p:nvPr/>
            </p:nvSpPr>
            <p:spPr>
              <a:xfrm>
                <a:off x="5141467" y="2342062"/>
                <a:ext cx="60960" cy="6096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80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cxnSp>
            <p:nvCxnSpPr>
              <p:cNvPr id="340" name="직선 연결선 752">
                <a:extLst>
                  <a:ext uri="{FF2B5EF4-FFF2-40B4-BE49-F238E27FC236}">
                    <a16:creationId xmlns:a16="http://schemas.microsoft.com/office/drawing/2014/main" id="{B2FCE671-6B4F-8FA6-8A9F-57597FF3B440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V="1">
                <a:off x="5131625" y="2409684"/>
                <a:ext cx="0" cy="122952"/>
              </a:xfrm>
              <a:prstGeom prst="line">
                <a:avLst/>
              </a:prstGeom>
              <a:ln w="28575" cap="sq">
                <a:solidFill>
                  <a:srgbClr val="C80060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6" name="직선 연결선 754">
              <a:extLst>
                <a:ext uri="{FF2B5EF4-FFF2-40B4-BE49-F238E27FC236}">
                  <a16:creationId xmlns:a16="http://schemas.microsoft.com/office/drawing/2014/main" id="{80C92A27-20B0-C7E2-BDF5-AB3C109A3A14}"/>
                </a:ext>
              </a:extLst>
            </p:cNvPr>
            <p:cNvCxnSpPr>
              <a:cxnSpLocks/>
            </p:cNvCxnSpPr>
            <p:nvPr/>
          </p:nvCxnSpPr>
          <p:spPr>
            <a:xfrm>
              <a:off x="5608137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직선 연결선 756">
              <a:extLst>
                <a:ext uri="{FF2B5EF4-FFF2-40B4-BE49-F238E27FC236}">
                  <a16:creationId xmlns:a16="http://schemas.microsoft.com/office/drawing/2014/main" id="{4EF0C65F-2467-17F0-82DC-D94AEDCCEC6F}"/>
                </a:ext>
              </a:extLst>
            </p:cNvPr>
            <p:cNvCxnSpPr>
              <a:cxnSpLocks/>
            </p:cNvCxnSpPr>
            <p:nvPr/>
          </p:nvCxnSpPr>
          <p:spPr>
            <a:xfrm>
              <a:off x="5902382" y="3433763"/>
              <a:ext cx="44354" cy="0"/>
            </a:xfrm>
            <a:prstGeom prst="line">
              <a:avLst/>
            </a:prstGeom>
            <a:ln w="28575" cap="sq">
              <a:solidFill>
                <a:srgbClr val="C8006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1" name="그룹 835">
            <a:extLst>
              <a:ext uri="{FF2B5EF4-FFF2-40B4-BE49-F238E27FC236}">
                <a16:creationId xmlns:a16="http://schemas.microsoft.com/office/drawing/2014/main" id="{D6846B20-DD8D-80AE-D163-8E6EB9CBCA3B}"/>
              </a:ext>
            </a:extLst>
          </p:cNvPr>
          <p:cNvGrpSpPr/>
          <p:nvPr/>
        </p:nvGrpSpPr>
        <p:grpSpPr>
          <a:xfrm rot="16200000">
            <a:off x="7116827" y="5503926"/>
            <a:ext cx="564373" cy="268733"/>
            <a:chOff x="5890169" y="4312037"/>
            <a:chExt cx="1895988" cy="1103725"/>
          </a:xfrm>
        </p:grpSpPr>
        <p:grpSp>
          <p:nvGrpSpPr>
            <p:cNvPr id="342" name="그룹 822">
              <a:extLst>
                <a:ext uri="{FF2B5EF4-FFF2-40B4-BE49-F238E27FC236}">
                  <a16:creationId xmlns:a16="http://schemas.microsoft.com/office/drawing/2014/main" id="{BDC3047A-0E64-64E1-DE52-DF13BE2E9555}"/>
                </a:ext>
              </a:extLst>
            </p:cNvPr>
            <p:cNvGrpSpPr/>
            <p:nvPr/>
          </p:nvGrpSpPr>
          <p:grpSpPr>
            <a:xfrm>
              <a:off x="6122466" y="4312037"/>
              <a:ext cx="1432853" cy="1103725"/>
              <a:chOff x="5991225" y="4310063"/>
              <a:chExt cx="496427" cy="273840"/>
            </a:xfrm>
          </p:grpSpPr>
          <p:cxnSp>
            <p:nvCxnSpPr>
              <p:cNvPr id="345" name="직선 연결선 771">
                <a:extLst>
                  <a:ext uri="{FF2B5EF4-FFF2-40B4-BE49-F238E27FC236}">
                    <a16:creationId xmlns:a16="http://schemas.microsoft.com/office/drawing/2014/main" id="{ED88A357-6C95-D699-5C0F-D73BA602F3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91225" y="4310063"/>
                <a:ext cx="40482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직선 연결선 789">
                <a:extLst>
                  <a:ext uri="{FF2B5EF4-FFF2-40B4-BE49-F238E27FC236}">
                    <a16:creationId xmlns:a16="http://schemas.microsoft.com/office/drawing/2014/main" id="{A04FC476-F2C8-D8E4-572B-8F79931510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4445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직선 연결선 792">
                <a:extLst>
                  <a:ext uri="{FF2B5EF4-FFF2-40B4-BE49-F238E27FC236}">
                    <a16:creationId xmlns:a16="http://schemas.microsoft.com/office/drawing/2014/main" id="{BF6573E7-BF10-AE6C-46C1-5E4D8DA82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1707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직선 연결선 807">
                <a:extLst>
                  <a:ext uri="{FF2B5EF4-FFF2-40B4-BE49-F238E27FC236}">
                    <a16:creationId xmlns:a16="http://schemas.microsoft.com/office/drawing/2014/main" id="{96BFEE80-0693-15E6-F61E-C5AFB052C2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183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직선 연결선 810">
                <a:extLst>
                  <a:ext uri="{FF2B5EF4-FFF2-40B4-BE49-F238E27FC236}">
                    <a16:creationId xmlns:a16="http://schemas.microsoft.com/office/drawing/2014/main" id="{7FEA705B-2191-A516-7D32-0687E660F9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9921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직선 연결선 815">
                <a:extLst>
                  <a:ext uri="{FF2B5EF4-FFF2-40B4-BE49-F238E27FC236}">
                    <a16:creationId xmlns:a16="http://schemas.microsoft.com/office/drawing/2014/main" id="{ED9DCD9C-D764-9E43-0816-90991A30F1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2659" y="4310063"/>
                <a:ext cx="82738" cy="27384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직선 연결선 819">
                <a:extLst>
                  <a:ext uri="{FF2B5EF4-FFF2-40B4-BE49-F238E27FC236}">
                    <a16:creationId xmlns:a16="http://schemas.microsoft.com/office/drawing/2014/main" id="{611BE62F-4C5C-9511-4286-02A274B994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397" y="4446983"/>
                <a:ext cx="42255" cy="136920"/>
              </a:xfrm>
              <a:prstGeom prst="line">
                <a:avLst/>
              </a:prstGeom>
              <a:ln w="28575" cap="rnd">
                <a:solidFill>
                  <a:srgbClr val="C8006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3" name="직선 연결선 826">
              <a:extLst>
                <a:ext uri="{FF2B5EF4-FFF2-40B4-BE49-F238E27FC236}">
                  <a16:creationId xmlns:a16="http://schemas.microsoft.com/office/drawing/2014/main" id="{FC070F9B-612A-9D85-6FDA-7D9AD18B94BD}"/>
                </a:ext>
              </a:extLst>
            </p:cNvPr>
            <p:cNvCxnSpPr>
              <a:cxnSpLocks/>
            </p:cNvCxnSpPr>
            <p:nvPr/>
          </p:nvCxnSpPr>
          <p:spPr>
            <a:xfrm>
              <a:off x="5890169" y="4863900"/>
              <a:ext cx="232301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직선 연결선 832">
              <a:extLst>
                <a:ext uri="{FF2B5EF4-FFF2-40B4-BE49-F238E27FC236}">
                  <a16:creationId xmlns:a16="http://schemas.microsoft.com/office/drawing/2014/main" id="{8E4DD1D2-7E6F-687F-B404-C832AA2C8C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2471" y="4863900"/>
              <a:ext cx="233686" cy="0"/>
            </a:xfrm>
            <a:prstGeom prst="line">
              <a:avLst/>
            </a:prstGeom>
            <a:ln w="28575" cap="rnd">
              <a:solidFill>
                <a:srgbClr val="C8006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U-turn Arrow 203">
            <a:extLst>
              <a:ext uri="{FF2B5EF4-FFF2-40B4-BE49-F238E27FC236}">
                <a16:creationId xmlns:a16="http://schemas.microsoft.com/office/drawing/2014/main" id="{408E9155-395E-5792-2E69-9ED75F141585}"/>
              </a:ext>
            </a:extLst>
          </p:cNvPr>
          <p:cNvSpPr/>
          <p:nvPr/>
        </p:nvSpPr>
        <p:spPr>
          <a:xfrm flipH="1">
            <a:off x="6462838" y="2731243"/>
            <a:ext cx="581169" cy="3515107"/>
          </a:xfrm>
          <a:prstGeom prst="uturnArrow">
            <a:avLst>
              <a:gd name="adj1" fmla="val 12998"/>
              <a:gd name="adj2" fmla="val 12998"/>
              <a:gd name="adj3" fmla="val 32437"/>
              <a:gd name="adj4" fmla="val 19747"/>
              <a:gd name="adj5" fmla="val 254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FB3C844-DAC5-ADC6-BEB5-6428BC54E3C1}"/>
              </a:ext>
            </a:extLst>
          </p:cNvPr>
          <p:cNvSpPr/>
          <p:nvPr/>
        </p:nvSpPr>
        <p:spPr>
          <a:xfrm>
            <a:off x="99155" y="972065"/>
            <a:ext cx="8945689" cy="567072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DB70C486-55DA-B33C-0324-EED4D30DCB66}"/>
              </a:ext>
            </a:extLst>
          </p:cNvPr>
          <p:cNvSpPr/>
          <p:nvPr/>
        </p:nvSpPr>
        <p:spPr>
          <a:xfrm>
            <a:off x="198309" y="2888361"/>
            <a:ext cx="8795988" cy="1637826"/>
          </a:xfrm>
          <a:prstGeom prst="rect">
            <a:avLst/>
          </a:prstGeom>
          <a:solidFill>
            <a:srgbClr val="FBF7F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Flash-Cosmos (Inter-Block MWS)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enables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bitwise 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multiple pages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 different blocks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via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single sensing operation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4878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B753-93C9-50DA-F1C2-0F75AC8C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Other Bitwise Operations</a:t>
            </a:r>
            <a:endParaRPr lang="en-CH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B82318-7172-6CDD-6419-378E12399E1D}"/>
              </a:ext>
            </a:extLst>
          </p:cNvPr>
          <p:cNvGrpSpPr/>
          <p:nvPr/>
        </p:nvGrpSpPr>
        <p:grpSpPr>
          <a:xfrm>
            <a:off x="274996" y="1044822"/>
            <a:ext cx="8594009" cy="1841005"/>
            <a:chOff x="262057" y="1106885"/>
            <a:chExt cx="8594009" cy="17082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97C2573-18D6-34BF-65E0-EBC6133216EC}"/>
                </a:ext>
              </a:extLst>
            </p:cNvPr>
            <p:cNvSpPr/>
            <p:nvPr/>
          </p:nvSpPr>
          <p:spPr>
            <a:xfrm>
              <a:off x="1467060" y="1280052"/>
              <a:ext cx="7389006" cy="153504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Exploit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Inverse Read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[1]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which is supported in modern NAND flash memory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3FE2850-2BCB-5A5A-5C4F-9E582DD3DF0C}"/>
                </a:ext>
              </a:extLst>
            </p:cNvPr>
            <p:cNvSpPr/>
            <p:nvPr/>
          </p:nvSpPr>
          <p:spPr>
            <a:xfrm>
              <a:off x="4042185" y="1106885"/>
              <a:ext cx="2371411" cy="3463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Bitwise NOT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032" name="Picture 8" descr="Not Gate Clip Art at Clker.com - vector clip art online, royalty free &amp;  public domain">
              <a:extLst>
                <a:ext uri="{FF2B5EF4-FFF2-40B4-BE49-F238E27FC236}">
                  <a16:creationId xmlns:a16="http://schemas.microsoft.com/office/drawing/2014/main" id="{4D2E18C2-DEAF-44A2-EC55-C69E1F8421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57" y="1749429"/>
              <a:ext cx="1100843" cy="59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10F840-1965-6013-6594-0A8293D36D7D}"/>
              </a:ext>
            </a:extLst>
          </p:cNvPr>
          <p:cNvGrpSpPr/>
          <p:nvPr/>
        </p:nvGrpSpPr>
        <p:grpSpPr>
          <a:xfrm>
            <a:off x="217347" y="3083632"/>
            <a:ext cx="8651658" cy="1373401"/>
            <a:chOff x="217347" y="3151842"/>
            <a:chExt cx="8784316" cy="13734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158534-00C4-FA71-A244-ACD4FED0F0ED}"/>
                </a:ext>
              </a:extLst>
            </p:cNvPr>
            <p:cNvSpPr/>
            <p:nvPr/>
          </p:nvSpPr>
          <p:spPr>
            <a:xfrm>
              <a:off x="1471372" y="3315848"/>
              <a:ext cx="7530291" cy="12093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Exploit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MWS + Inverse Read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5417E89D-5AF4-C611-BFA5-42FDE8F70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57" y="3313115"/>
              <a:ext cx="1192580" cy="59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8A51DBEF-610A-813A-9AC6-D03719508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47" y="3924168"/>
              <a:ext cx="1192580" cy="59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20581BA-043D-1E02-3A15-DAE576EB7C35}"/>
                </a:ext>
              </a:extLst>
            </p:cNvPr>
            <p:cNvSpPr/>
            <p:nvPr/>
          </p:nvSpPr>
          <p:spPr>
            <a:xfrm>
              <a:off x="3656112" y="3151842"/>
              <a:ext cx="3160809" cy="3463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Bitwise NAND/ NOR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000FA5-0B3E-2856-FF12-31E80B3FF4B5}"/>
              </a:ext>
            </a:extLst>
          </p:cNvPr>
          <p:cNvGrpSpPr/>
          <p:nvPr/>
        </p:nvGrpSpPr>
        <p:grpSpPr>
          <a:xfrm>
            <a:off x="119157" y="4632316"/>
            <a:ext cx="8749848" cy="1587035"/>
            <a:chOff x="142338" y="4986139"/>
            <a:chExt cx="8859324" cy="138080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139655-6EB4-98EF-EC6F-2C3DFB619474}"/>
                </a:ext>
              </a:extLst>
            </p:cNvPr>
            <p:cNvSpPr/>
            <p:nvPr/>
          </p:nvSpPr>
          <p:spPr>
            <a:xfrm>
              <a:off x="1471371" y="5159306"/>
              <a:ext cx="7530291" cy="113170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Use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XOR between sensing and cache latches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[2]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which is also supported in NAND flash memory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92F6070-BCDD-BBC8-4234-159B73A27488}"/>
                </a:ext>
              </a:extLst>
            </p:cNvPr>
            <p:cNvSpPr/>
            <p:nvPr/>
          </p:nvSpPr>
          <p:spPr>
            <a:xfrm>
              <a:off x="3647485" y="4986139"/>
              <a:ext cx="3160809" cy="3463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Bitwise XOR/XNOR</a:t>
              </a:r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495A71B2-C196-7781-7A3D-F09605D8C3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44" y="5117316"/>
              <a:ext cx="1263892" cy="631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2CFC2783-5EA4-293F-4E6D-04D45CBF79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38" y="5729549"/>
              <a:ext cx="1274798" cy="637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0A40488-02FD-0E1B-A6CB-32FF3923154D}"/>
              </a:ext>
            </a:extLst>
          </p:cNvPr>
          <p:cNvSpPr txBox="1"/>
          <p:nvPr/>
        </p:nvSpPr>
        <p:spPr>
          <a:xfrm>
            <a:off x="1295452" y="6177522"/>
            <a:ext cx="728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[1] Lee+, “High-Performance 1-Gb-NAND Flash Memory with 0.12-µm Technology,” JSSC, 2002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[2] Kim+,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“A 512-Gb 3-b/Cell 64-Stacked WL 3-D-NAND Flash Memory,” JSSC, 2018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7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EF64E-542B-0820-1FBD-58AC681B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Flash-Cosmos: Overview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C1C0F3D-EDBA-6457-AC33-AAE4D7D43318}"/>
              </a:ext>
            </a:extLst>
          </p:cNvPr>
          <p:cNvGrpSpPr/>
          <p:nvPr/>
        </p:nvGrpSpPr>
        <p:grpSpPr>
          <a:xfrm>
            <a:off x="54453" y="4214641"/>
            <a:ext cx="8939844" cy="1631638"/>
            <a:chOff x="54453" y="1710400"/>
            <a:chExt cx="8939844" cy="163163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82DCC8-5572-82A6-65ED-54461A020D77}"/>
                </a:ext>
              </a:extLst>
            </p:cNvPr>
            <p:cNvSpPr/>
            <p:nvPr/>
          </p:nvSpPr>
          <p:spPr>
            <a:xfrm>
              <a:off x="1657350" y="1710400"/>
              <a:ext cx="7336947" cy="16316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Increases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the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reliability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of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in-flash </a:t>
              </a:r>
              <a:b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</a:b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bulk bitwise operations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by using                        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Enhanced SLC-mode Programming (ESP)</a:t>
              </a:r>
              <a:endParaRPr kumimoji="0" lang="en-CH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pic>
          <p:nvPicPr>
            <p:cNvPr id="11" name="Graphic 10" descr="Lights On with solid fill">
              <a:extLst>
                <a:ext uri="{FF2B5EF4-FFF2-40B4-BE49-F238E27FC236}">
                  <a16:creationId xmlns:a16="http://schemas.microsoft.com/office/drawing/2014/main" id="{132788BC-F14E-2F44-B248-F380C07E8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453" y="1764686"/>
              <a:ext cx="1545914" cy="154591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3623B-4362-820D-08E1-359419102538}"/>
              </a:ext>
            </a:extLst>
          </p:cNvPr>
          <p:cNvGrpSpPr/>
          <p:nvPr/>
        </p:nvGrpSpPr>
        <p:grpSpPr>
          <a:xfrm>
            <a:off x="63811" y="1635898"/>
            <a:ext cx="8930486" cy="1784038"/>
            <a:chOff x="63811" y="1797362"/>
            <a:chExt cx="8930486" cy="17840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328260B-5B3F-5487-0427-E2F0140B1A49}"/>
                </a:ext>
              </a:extLst>
            </p:cNvPr>
            <p:cNvSpPr/>
            <p:nvPr/>
          </p:nvSpPr>
          <p:spPr>
            <a:xfrm>
              <a:off x="1657350" y="1797362"/>
              <a:ext cx="7336947" cy="17840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Enables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in-flash bulk bitwise operations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on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multiple operands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with a </a:t>
              </a:r>
              <a:b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</a:b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single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sensing operation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using                                                   </a:t>
              </a:r>
              <a:b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</a:b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Multi-Wordline Sensing (MWS)</a:t>
              </a:r>
              <a:endParaRPr kumimoji="0" lang="en-CH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pic>
          <p:nvPicPr>
            <p:cNvPr id="12" name="Graphic 11" descr="Lights On with solid fill">
              <a:extLst>
                <a:ext uri="{FF2B5EF4-FFF2-40B4-BE49-F238E27FC236}">
                  <a16:creationId xmlns:a16="http://schemas.microsoft.com/office/drawing/2014/main" id="{644505EF-FA14-CC2D-8BC5-CBDC41ED3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811" y="1916424"/>
              <a:ext cx="1545914" cy="1545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947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3CF4-FEF6-F745-949F-E29F2ADC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SLC-Mode Programming (ESP)</a:t>
            </a:r>
            <a:endParaRPr lang="en-CH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DAFB05-98D4-DF41-9F98-0F2AD907F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dirty="0">
                <a:solidFill>
                  <a:srgbClr val="C00000"/>
                </a:solidFill>
              </a:rPr>
              <a:t>SLC-mode programming </a:t>
            </a:r>
            <a:r>
              <a:rPr lang="en-US" sz="2400" b="0" dirty="0"/>
              <a:t>provides a </a:t>
            </a:r>
            <a:r>
              <a:rPr lang="en-US" sz="2400" b="0" dirty="0">
                <a:solidFill>
                  <a:srgbClr val="C00000"/>
                </a:solidFill>
              </a:rPr>
              <a:t>large voltage margin </a:t>
            </a:r>
            <a:r>
              <a:rPr lang="en-US" sz="2400" b="0" dirty="0"/>
              <a:t>between the erased and programmed states</a:t>
            </a:r>
          </a:p>
          <a:p>
            <a:r>
              <a:rPr lang="en-US" sz="2400" b="0" dirty="0"/>
              <a:t>Based on our </a:t>
            </a:r>
            <a:r>
              <a:rPr lang="en-US" sz="2400" b="0" dirty="0">
                <a:solidFill>
                  <a:srgbClr val="C00000"/>
                </a:solidFill>
              </a:rPr>
              <a:t>real device characterization</a:t>
            </a:r>
            <a:r>
              <a:rPr lang="en-US" sz="2400" b="0" dirty="0"/>
              <a:t>, we observe that </a:t>
            </a:r>
            <a:br>
              <a:rPr lang="en-US" sz="2400" b="0" dirty="0"/>
            </a:br>
            <a:r>
              <a:rPr lang="en-US" sz="2400" b="0" dirty="0">
                <a:solidFill>
                  <a:srgbClr val="C00000"/>
                </a:solidFill>
              </a:rPr>
              <a:t>SLC-mode programming </a:t>
            </a:r>
            <a:r>
              <a:rPr lang="en-US" sz="2400" b="0" dirty="0"/>
              <a:t>is still </a:t>
            </a:r>
            <a:r>
              <a:rPr lang="en-US" sz="2400" b="0" dirty="0">
                <a:solidFill>
                  <a:srgbClr val="C00000"/>
                </a:solidFill>
              </a:rPr>
              <a:t>highly error-prone without</a:t>
            </a:r>
            <a:r>
              <a:rPr lang="en-US" sz="2400" b="0" dirty="0"/>
              <a:t> the use of </a:t>
            </a:r>
            <a:r>
              <a:rPr lang="en-US" sz="2400" b="0" dirty="0">
                <a:solidFill>
                  <a:srgbClr val="C00000"/>
                </a:solidFill>
              </a:rPr>
              <a:t>ECC</a:t>
            </a:r>
            <a:r>
              <a:rPr lang="en-US" sz="2400" b="0" dirty="0"/>
              <a:t> and </a:t>
            </a:r>
            <a:r>
              <a:rPr lang="en-US" sz="2400" b="0" dirty="0">
                <a:solidFill>
                  <a:srgbClr val="C00000"/>
                </a:solidFill>
              </a:rPr>
              <a:t>data-randomization</a:t>
            </a:r>
          </a:p>
          <a:p>
            <a:pPr marL="0" indent="0">
              <a:buNone/>
            </a:pPr>
            <a:endParaRPr lang="en-US" sz="2400" b="0" dirty="0">
              <a:solidFill>
                <a:srgbClr val="C00000"/>
              </a:solidFill>
            </a:endParaRPr>
          </a:p>
          <a:p>
            <a:pPr lvl="1"/>
            <a:endParaRPr lang="en-US" sz="2000" b="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20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4" name="직선 화살표 연결선 531">
            <a:extLst>
              <a:ext uri="{FF2B5EF4-FFF2-40B4-BE49-F238E27FC236}">
                <a16:creationId xmlns:a16="http://schemas.microsoft.com/office/drawing/2014/main" id="{E4E4A86F-0986-4516-B38D-AA353966BA59}"/>
              </a:ext>
            </a:extLst>
          </p:cNvPr>
          <p:cNvCxnSpPr>
            <a:cxnSpLocks/>
          </p:cNvCxnSpPr>
          <p:nvPr/>
        </p:nvCxnSpPr>
        <p:spPr>
          <a:xfrm>
            <a:off x="3722531" y="5172065"/>
            <a:ext cx="929644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7D786F-BECE-7AC1-B48F-112624B7D3E0}"/>
              </a:ext>
            </a:extLst>
          </p:cNvPr>
          <p:cNvGrpSpPr/>
          <p:nvPr/>
        </p:nvGrpSpPr>
        <p:grpSpPr>
          <a:xfrm>
            <a:off x="2153423" y="3564506"/>
            <a:ext cx="5514015" cy="1934175"/>
            <a:chOff x="2153423" y="3564506"/>
            <a:chExt cx="5514015" cy="1934175"/>
          </a:xfrm>
        </p:grpSpPr>
        <p:sp>
          <p:nvSpPr>
            <p:cNvPr id="6" name="Rectangle 60">
              <a:extLst>
                <a:ext uri="{FF2B5EF4-FFF2-40B4-BE49-F238E27FC236}">
                  <a16:creationId xmlns:a16="http://schemas.microsoft.com/office/drawing/2014/main" id="{720CB1A0-9E0A-4EDC-ABF7-24BB33D2C5F2}"/>
                </a:ext>
              </a:extLst>
            </p:cNvPr>
            <p:cNvSpPr/>
            <p:nvPr/>
          </p:nvSpPr>
          <p:spPr>
            <a:xfrm rot="16200000">
              <a:off x="1657486" y="4447342"/>
              <a:ext cx="1332744" cy="34087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# of cells</a:t>
              </a:r>
              <a:endParaRPr kumimoji="0" lang="ko-KR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13E1174-8194-1851-693B-E68CFE4645D7}"/>
                </a:ext>
              </a:extLst>
            </p:cNvPr>
            <p:cNvGrpSpPr/>
            <p:nvPr/>
          </p:nvGrpSpPr>
          <p:grpSpPr>
            <a:xfrm>
              <a:off x="2526533" y="3564506"/>
              <a:ext cx="5140905" cy="1934175"/>
              <a:chOff x="2526533" y="3564506"/>
              <a:chExt cx="5140905" cy="1934175"/>
            </a:xfrm>
          </p:grpSpPr>
          <p:sp>
            <p:nvSpPr>
              <p:cNvPr id="7" name="Freeform 32">
                <a:extLst>
                  <a:ext uri="{FF2B5EF4-FFF2-40B4-BE49-F238E27FC236}">
                    <a16:creationId xmlns:a16="http://schemas.microsoft.com/office/drawing/2014/main" id="{1129A25F-003B-46C9-BE4B-FB2F2C99A591}"/>
                  </a:ext>
                </a:extLst>
              </p:cNvPr>
              <p:cNvSpPr/>
              <p:nvPr/>
            </p:nvSpPr>
            <p:spPr>
              <a:xfrm>
                <a:off x="2679720" y="4062606"/>
                <a:ext cx="1095975" cy="907752"/>
              </a:xfrm>
              <a:custGeom>
                <a:avLst/>
                <a:gdLst>
                  <a:gd name="connsiteX0" fmla="*/ 0 w 3807725"/>
                  <a:gd name="connsiteY0" fmla="*/ 1924370 h 1965313"/>
                  <a:gd name="connsiteX1" fmla="*/ 1992573 w 3807725"/>
                  <a:gd name="connsiteY1" fmla="*/ 35 h 1965313"/>
                  <a:gd name="connsiteX2" fmla="*/ 3807725 w 3807725"/>
                  <a:gd name="connsiteY2" fmla="*/ 1965313 h 1965313"/>
                  <a:gd name="connsiteX0" fmla="*/ 0 w 3807725"/>
                  <a:gd name="connsiteY0" fmla="*/ 1924370 h 1965313"/>
                  <a:gd name="connsiteX1" fmla="*/ 1992573 w 3807725"/>
                  <a:gd name="connsiteY1" fmla="*/ 35 h 1965313"/>
                  <a:gd name="connsiteX2" fmla="*/ 3807725 w 3807725"/>
                  <a:gd name="connsiteY2" fmla="*/ 1965313 h 1965313"/>
                  <a:gd name="connsiteX0" fmla="*/ 0 w 3807725"/>
                  <a:gd name="connsiteY0" fmla="*/ 1924370 h 1965313"/>
                  <a:gd name="connsiteX1" fmla="*/ 1992573 w 3807725"/>
                  <a:gd name="connsiteY1" fmla="*/ 35 h 1965313"/>
                  <a:gd name="connsiteX2" fmla="*/ 3807725 w 3807725"/>
                  <a:gd name="connsiteY2" fmla="*/ 1965313 h 1965313"/>
                  <a:gd name="connsiteX0" fmla="*/ 0 w 3807725"/>
                  <a:gd name="connsiteY0" fmla="*/ 1924362 h 1965305"/>
                  <a:gd name="connsiteX1" fmla="*/ 1992573 w 3807725"/>
                  <a:gd name="connsiteY1" fmla="*/ 27 h 1965305"/>
                  <a:gd name="connsiteX2" fmla="*/ 3807725 w 3807725"/>
                  <a:gd name="connsiteY2" fmla="*/ 1965305 h 1965305"/>
                  <a:gd name="connsiteX0" fmla="*/ 0 w 3807725"/>
                  <a:gd name="connsiteY0" fmla="*/ 1924362 h 1965305"/>
                  <a:gd name="connsiteX1" fmla="*/ 1992573 w 3807725"/>
                  <a:gd name="connsiteY1" fmla="*/ 27 h 1965305"/>
                  <a:gd name="connsiteX2" fmla="*/ 3807725 w 3807725"/>
                  <a:gd name="connsiteY2" fmla="*/ 1965305 h 1965305"/>
                  <a:gd name="connsiteX0" fmla="*/ 0 w 3807725"/>
                  <a:gd name="connsiteY0" fmla="*/ 1924361 h 1965304"/>
                  <a:gd name="connsiteX1" fmla="*/ 1992573 w 3807725"/>
                  <a:gd name="connsiteY1" fmla="*/ 26 h 1965304"/>
                  <a:gd name="connsiteX2" fmla="*/ 3807725 w 3807725"/>
                  <a:gd name="connsiteY2" fmla="*/ 1965304 h 1965304"/>
                  <a:gd name="connsiteX0" fmla="*/ 0 w 3807725"/>
                  <a:gd name="connsiteY0" fmla="*/ 1924358 h 1965301"/>
                  <a:gd name="connsiteX1" fmla="*/ 1992573 w 3807725"/>
                  <a:gd name="connsiteY1" fmla="*/ 23 h 1965301"/>
                  <a:gd name="connsiteX2" fmla="*/ 3807725 w 3807725"/>
                  <a:gd name="connsiteY2" fmla="*/ 1965301 h 1965301"/>
                  <a:gd name="connsiteX0" fmla="*/ 0 w 3807725"/>
                  <a:gd name="connsiteY0" fmla="*/ 1924360 h 1965303"/>
                  <a:gd name="connsiteX1" fmla="*/ 1992573 w 3807725"/>
                  <a:gd name="connsiteY1" fmla="*/ 25 h 1965303"/>
                  <a:gd name="connsiteX2" fmla="*/ 3807725 w 3807725"/>
                  <a:gd name="connsiteY2" fmla="*/ 1965303 h 1965303"/>
                  <a:gd name="connsiteX0" fmla="*/ 0 w 3784113"/>
                  <a:gd name="connsiteY0" fmla="*/ 1951633 h 1965281"/>
                  <a:gd name="connsiteX1" fmla="*/ 1968961 w 3784113"/>
                  <a:gd name="connsiteY1" fmla="*/ 3 h 1965281"/>
                  <a:gd name="connsiteX2" fmla="*/ 3784113 w 3784113"/>
                  <a:gd name="connsiteY2" fmla="*/ 1965281 h 1965281"/>
                  <a:gd name="connsiteX0" fmla="*/ 0 w 3784113"/>
                  <a:gd name="connsiteY0" fmla="*/ 1965277 h 1965278"/>
                  <a:gd name="connsiteX1" fmla="*/ 1968961 w 3784113"/>
                  <a:gd name="connsiteY1" fmla="*/ 0 h 1965278"/>
                  <a:gd name="connsiteX2" fmla="*/ 3784113 w 3784113"/>
                  <a:gd name="connsiteY2" fmla="*/ 1965278 h 1965278"/>
                  <a:gd name="connsiteX0" fmla="*/ 0 w 3784113"/>
                  <a:gd name="connsiteY0" fmla="*/ 1965277 h 1965278"/>
                  <a:gd name="connsiteX1" fmla="*/ 1968961 w 3784113"/>
                  <a:gd name="connsiteY1" fmla="*/ 0 h 1965278"/>
                  <a:gd name="connsiteX2" fmla="*/ 3784113 w 3784113"/>
                  <a:gd name="connsiteY2" fmla="*/ 1965278 h 1965278"/>
                  <a:gd name="connsiteX0" fmla="*/ 0 w 3784113"/>
                  <a:gd name="connsiteY0" fmla="*/ 1965277 h 1965278"/>
                  <a:gd name="connsiteX1" fmla="*/ 1968961 w 3784113"/>
                  <a:gd name="connsiteY1" fmla="*/ 0 h 1965278"/>
                  <a:gd name="connsiteX2" fmla="*/ 3784113 w 3784113"/>
                  <a:gd name="connsiteY2" fmla="*/ 1965278 h 1965278"/>
                  <a:gd name="connsiteX0" fmla="*/ 0 w 3784113"/>
                  <a:gd name="connsiteY0" fmla="*/ 1965277 h 1965278"/>
                  <a:gd name="connsiteX1" fmla="*/ 1968961 w 3784113"/>
                  <a:gd name="connsiteY1" fmla="*/ 0 h 1965278"/>
                  <a:gd name="connsiteX2" fmla="*/ 3784113 w 3784113"/>
                  <a:gd name="connsiteY2" fmla="*/ 1965278 h 196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84113" h="1965278">
                    <a:moveTo>
                      <a:pt x="0" y="1965277"/>
                    </a:moveTo>
                    <a:cubicBezTo>
                      <a:pt x="234630" y="1392071"/>
                      <a:pt x="724317" y="0"/>
                      <a:pt x="1968961" y="0"/>
                    </a:cubicBezTo>
                    <a:cubicBezTo>
                      <a:pt x="3213605" y="0"/>
                      <a:pt x="3584157" y="1405720"/>
                      <a:pt x="3784113" y="1965278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B32CE8-99E6-45F3-B908-FC6859C60194}"/>
                  </a:ext>
                </a:extLst>
              </p:cNvPr>
              <p:cNvSpPr txBox="1"/>
              <p:nvPr/>
            </p:nvSpPr>
            <p:spPr>
              <a:xfrm>
                <a:off x="2742977" y="4469347"/>
                <a:ext cx="1001051" cy="54740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Erased</a:t>
                </a:r>
              </a:p>
            </p:txBody>
          </p:sp>
          <p:sp>
            <p:nvSpPr>
              <p:cNvPr id="12" name="Rectangle 74">
                <a:extLst>
                  <a:ext uri="{FF2B5EF4-FFF2-40B4-BE49-F238E27FC236}">
                    <a16:creationId xmlns:a16="http://schemas.microsoft.com/office/drawing/2014/main" id="{EB67D176-8F35-4F33-8186-87A8344D51BF}"/>
                  </a:ext>
                </a:extLst>
              </p:cNvPr>
              <p:cNvSpPr/>
              <p:nvPr/>
            </p:nvSpPr>
            <p:spPr>
              <a:xfrm>
                <a:off x="4834485" y="4219147"/>
                <a:ext cx="6800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0</a:t>
                </a:r>
                <a:endParaRPr kumimoji="0" lang="ko-K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Courier New" panose="02070309020205020404" pitchFamily="49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469CC9-0906-4375-B805-5D2B03104836}"/>
                  </a:ext>
                </a:extLst>
              </p:cNvPr>
              <p:cNvSpPr txBox="1"/>
              <p:nvPr/>
            </p:nvSpPr>
            <p:spPr>
              <a:xfrm>
                <a:off x="4652175" y="4469347"/>
                <a:ext cx="1001051" cy="547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Prog.</a:t>
                </a:r>
              </a:p>
            </p:txBody>
          </p:sp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3C549A9-225E-4712-81FB-DA15E8D390ED}"/>
                  </a:ext>
                </a:extLst>
              </p:cNvPr>
              <p:cNvSpPr/>
              <p:nvPr/>
            </p:nvSpPr>
            <p:spPr>
              <a:xfrm>
                <a:off x="4604012" y="4062606"/>
                <a:ext cx="1095975" cy="907752"/>
              </a:xfrm>
              <a:custGeom>
                <a:avLst/>
                <a:gdLst>
                  <a:gd name="connsiteX0" fmla="*/ 0 w 3807725"/>
                  <a:gd name="connsiteY0" fmla="*/ 1924370 h 1965313"/>
                  <a:gd name="connsiteX1" fmla="*/ 1992573 w 3807725"/>
                  <a:gd name="connsiteY1" fmla="*/ 35 h 1965313"/>
                  <a:gd name="connsiteX2" fmla="*/ 3807725 w 3807725"/>
                  <a:gd name="connsiteY2" fmla="*/ 1965313 h 1965313"/>
                  <a:gd name="connsiteX0" fmla="*/ 0 w 3807725"/>
                  <a:gd name="connsiteY0" fmla="*/ 1924370 h 1965313"/>
                  <a:gd name="connsiteX1" fmla="*/ 1992573 w 3807725"/>
                  <a:gd name="connsiteY1" fmla="*/ 35 h 1965313"/>
                  <a:gd name="connsiteX2" fmla="*/ 3807725 w 3807725"/>
                  <a:gd name="connsiteY2" fmla="*/ 1965313 h 1965313"/>
                  <a:gd name="connsiteX0" fmla="*/ 0 w 3807725"/>
                  <a:gd name="connsiteY0" fmla="*/ 1924370 h 1965313"/>
                  <a:gd name="connsiteX1" fmla="*/ 1992573 w 3807725"/>
                  <a:gd name="connsiteY1" fmla="*/ 35 h 1965313"/>
                  <a:gd name="connsiteX2" fmla="*/ 3807725 w 3807725"/>
                  <a:gd name="connsiteY2" fmla="*/ 1965313 h 1965313"/>
                  <a:gd name="connsiteX0" fmla="*/ 0 w 3807725"/>
                  <a:gd name="connsiteY0" fmla="*/ 1924362 h 1965305"/>
                  <a:gd name="connsiteX1" fmla="*/ 1992573 w 3807725"/>
                  <a:gd name="connsiteY1" fmla="*/ 27 h 1965305"/>
                  <a:gd name="connsiteX2" fmla="*/ 3807725 w 3807725"/>
                  <a:gd name="connsiteY2" fmla="*/ 1965305 h 1965305"/>
                  <a:gd name="connsiteX0" fmla="*/ 0 w 3807725"/>
                  <a:gd name="connsiteY0" fmla="*/ 1924362 h 1965305"/>
                  <a:gd name="connsiteX1" fmla="*/ 1992573 w 3807725"/>
                  <a:gd name="connsiteY1" fmla="*/ 27 h 1965305"/>
                  <a:gd name="connsiteX2" fmla="*/ 3807725 w 3807725"/>
                  <a:gd name="connsiteY2" fmla="*/ 1965305 h 1965305"/>
                  <a:gd name="connsiteX0" fmla="*/ 0 w 3807725"/>
                  <a:gd name="connsiteY0" fmla="*/ 1924361 h 1965304"/>
                  <a:gd name="connsiteX1" fmla="*/ 1992573 w 3807725"/>
                  <a:gd name="connsiteY1" fmla="*/ 26 h 1965304"/>
                  <a:gd name="connsiteX2" fmla="*/ 3807725 w 3807725"/>
                  <a:gd name="connsiteY2" fmla="*/ 1965304 h 1965304"/>
                  <a:gd name="connsiteX0" fmla="*/ 0 w 3807725"/>
                  <a:gd name="connsiteY0" fmla="*/ 1924358 h 1965301"/>
                  <a:gd name="connsiteX1" fmla="*/ 1992573 w 3807725"/>
                  <a:gd name="connsiteY1" fmla="*/ 23 h 1965301"/>
                  <a:gd name="connsiteX2" fmla="*/ 3807725 w 3807725"/>
                  <a:gd name="connsiteY2" fmla="*/ 1965301 h 1965301"/>
                  <a:gd name="connsiteX0" fmla="*/ 0 w 3807725"/>
                  <a:gd name="connsiteY0" fmla="*/ 1924360 h 1965303"/>
                  <a:gd name="connsiteX1" fmla="*/ 1992573 w 3807725"/>
                  <a:gd name="connsiteY1" fmla="*/ 25 h 1965303"/>
                  <a:gd name="connsiteX2" fmla="*/ 3807725 w 3807725"/>
                  <a:gd name="connsiteY2" fmla="*/ 1965303 h 1965303"/>
                  <a:gd name="connsiteX0" fmla="*/ 0 w 3784113"/>
                  <a:gd name="connsiteY0" fmla="*/ 1951633 h 1965281"/>
                  <a:gd name="connsiteX1" fmla="*/ 1968961 w 3784113"/>
                  <a:gd name="connsiteY1" fmla="*/ 3 h 1965281"/>
                  <a:gd name="connsiteX2" fmla="*/ 3784113 w 3784113"/>
                  <a:gd name="connsiteY2" fmla="*/ 1965281 h 1965281"/>
                  <a:gd name="connsiteX0" fmla="*/ 0 w 3784113"/>
                  <a:gd name="connsiteY0" fmla="*/ 1965277 h 1965278"/>
                  <a:gd name="connsiteX1" fmla="*/ 1968961 w 3784113"/>
                  <a:gd name="connsiteY1" fmla="*/ 0 h 1965278"/>
                  <a:gd name="connsiteX2" fmla="*/ 3784113 w 3784113"/>
                  <a:gd name="connsiteY2" fmla="*/ 1965278 h 1965278"/>
                  <a:gd name="connsiteX0" fmla="*/ 0 w 3784113"/>
                  <a:gd name="connsiteY0" fmla="*/ 1965277 h 1965278"/>
                  <a:gd name="connsiteX1" fmla="*/ 1968961 w 3784113"/>
                  <a:gd name="connsiteY1" fmla="*/ 0 h 1965278"/>
                  <a:gd name="connsiteX2" fmla="*/ 3784113 w 3784113"/>
                  <a:gd name="connsiteY2" fmla="*/ 1965278 h 1965278"/>
                  <a:gd name="connsiteX0" fmla="*/ 0 w 3784113"/>
                  <a:gd name="connsiteY0" fmla="*/ 1965277 h 1965278"/>
                  <a:gd name="connsiteX1" fmla="*/ 1968961 w 3784113"/>
                  <a:gd name="connsiteY1" fmla="*/ 0 h 1965278"/>
                  <a:gd name="connsiteX2" fmla="*/ 3784113 w 3784113"/>
                  <a:gd name="connsiteY2" fmla="*/ 1965278 h 1965278"/>
                  <a:gd name="connsiteX0" fmla="*/ 0 w 3784113"/>
                  <a:gd name="connsiteY0" fmla="*/ 1965277 h 1965278"/>
                  <a:gd name="connsiteX1" fmla="*/ 1968961 w 3784113"/>
                  <a:gd name="connsiteY1" fmla="*/ 0 h 1965278"/>
                  <a:gd name="connsiteX2" fmla="*/ 3784113 w 3784113"/>
                  <a:gd name="connsiteY2" fmla="*/ 1965278 h 196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84113" h="1965278">
                    <a:moveTo>
                      <a:pt x="0" y="1965277"/>
                    </a:moveTo>
                    <a:cubicBezTo>
                      <a:pt x="234630" y="1392071"/>
                      <a:pt x="724317" y="0"/>
                      <a:pt x="1968961" y="0"/>
                    </a:cubicBezTo>
                    <a:cubicBezTo>
                      <a:pt x="3213605" y="0"/>
                      <a:pt x="3584157" y="1405720"/>
                      <a:pt x="3784113" y="1965278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74">
                <a:extLst>
                  <a:ext uri="{FF2B5EF4-FFF2-40B4-BE49-F238E27FC236}">
                    <a16:creationId xmlns:a16="http://schemas.microsoft.com/office/drawing/2014/main" id="{322B0C80-34CE-4B58-8946-6BCC45E2BB73}"/>
                  </a:ext>
                </a:extLst>
              </p:cNvPr>
              <p:cNvSpPr/>
              <p:nvPr/>
            </p:nvSpPr>
            <p:spPr>
              <a:xfrm>
                <a:off x="2899185" y="4219147"/>
                <a:ext cx="6800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1</a:t>
                </a:r>
                <a:endParaRPr kumimoji="0" lang="ko-K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Courier New" panose="02070309020205020404" pitchFamily="49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263EEC-AFE1-4BD6-9F2C-93CB0C38E4BF}"/>
                  </a:ext>
                </a:extLst>
              </p:cNvPr>
              <p:cNvSpPr txBox="1"/>
              <p:nvPr/>
            </p:nvSpPr>
            <p:spPr>
              <a:xfrm>
                <a:off x="6241595" y="5006238"/>
                <a:ext cx="14258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34" charset="-127"/>
                    <a:cs typeface="Times New Roman" panose="02020603050405020304" pitchFamily="18" charset="0"/>
                  </a:rPr>
                  <a:t>Threshold voltage</a:t>
                </a:r>
                <a:endParaRPr kumimoji="0" lang="ko-KR" alt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" name="Straight Arrow Connector 59">
                <a:extLst>
                  <a:ext uri="{FF2B5EF4-FFF2-40B4-BE49-F238E27FC236}">
                    <a16:creationId xmlns:a16="http://schemas.microsoft.com/office/drawing/2014/main" id="{F2BDFF84-19D4-45B0-9588-3A95E08D43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31778" y="3564506"/>
                <a:ext cx="0" cy="1405852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22" name="Straight Arrow Connector 78">
                <a:extLst>
                  <a:ext uri="{FF2B5EF4-FFF2-40B4-BE49-F238E27FC236}">
                    <a16:creationId xmlns:a16="http://schemas.microsoft.com/office/drawing/2014/main" id="{4238D85A-742E-41D9-8B46-95DDF81F0D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6533" y="4965224"/>
                <a:ext cx="4333674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tailEnd type="triangle" w="lg" len="lg"/>
              </a:ln>
              <a:effectLst/>
            </p:spPr>
          </p:cxnSp>
        </p:grp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6CF9AB8-9A8F-433C-91BE-EB43C42F6DFD}"/>
              </a:ext>
            </a:extLst>
          </p:cNvPr>
          <p:cNvSpPr txBox="1"/>
          <p:nvPr/>
        </p:nvSpPr>
        <p:spPr>
          <a:xfrm>
            <a:off x="3239222" y="5261350"/>
            <a:ext cx="2000839" cy="7962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Voltage margin in SLC-mode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5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3CF4-FEF6-F745-949F-E29F2ADC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SLC-Mode Programming (ESP)</a:t>
            </a:r>
            <a:endParaRPr lang="en-CH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DAFB05-98D4-DF41-9F98-0F2AD907F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2209285"/>
          </a:xfrm>
        </p:spPr>
        <p:txBody>
          <a:bodyPr>
            <a:normAutofit/>
          </a:bodyPr>
          <a:lstStyle/>
          <a:p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ESP</a:t>
            </a:r>
            <a:r>
              <a:rPr lang="en-US" sz="2400" b="0" dirty="0"/>
              <a:t> further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increases</a:t>
            </a:r>
            <a:r>
              <a:rPr lang="en-US" sz="2400" b="0" dirty="0"/>
              <a:t> the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voltage margin </a:t>
            </a:r>
            <a:r>
              <a:rPr lang="en-US" sz="2400" b="0" dirty="0"/>
              <a:t>between the erased and programmed states</a:t>
            </a:r>
          </a:p>
          <a:p>
            <a:r>
              <a:rPr lang="en-US" sz="2400" b="0" dirty="0"/>
              <a:t>A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wider voltage margin </a:t>
            </a:r>
            <a:r>
              <a:rPr lang="en-US" sz="2400" b="0" dirty="0"/>
              <a:t>between the two states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improves</a:t>
            </a:r>
            <a:r>
              <a:rPr lang="en-US" sz="2400" b="0" dirty="0"/>
              <a:t>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reliability</a:t>
            </a:r>
            <a:r>
              <a:rPr lang="en-US" sz="2400" b="0" dirty="0"/>
              <a:t> by making the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cells</a:t>
            </a:r>
            <a:r>
              <a:rPr lang="en-US" sz="2400" b="0" dirty="0"/>
              <a:t>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less vulnerable </a:t>
            </a:r>
            <a:r>
              <a:rPr lang="en-US" sz="2400" b="0" dirty="0"/>
              <a:t>to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errors</a:t>
            </a:r>
            <a:endParaRPr lang="en-US" sz="2000" b="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sz="20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Freeform 32">
            <a:extLst>
              <a:ext uri="{FF2B5EF4-FFF2-40B4-BE49-F238E27FC236}">
                <a16:creationId xmlns:a16="http://schemas.microsoft.com/office/drawing/2014/main" id="{2FDA397B-D912-636E-8998-11595F87BED0}"/>
              </a:ext>
            </a:extLst>
          </p:cNvPr>
          <p:cNvSpPr/>
          <p:nvPr/>
        </p:nvSpPr>
        <p:spPr>
          <a:xfrm>
            <a:off x="5587429" y="3939452"/>
            <a:ext cx="822894" cy="103090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74">
            <a:extLst>
              <a:ext uri="{FF2B5EF4-FFF2-40B4-BE49-F238E27FC236}">
                <a16:creationId xmlns:a16="http://schemas.microsoft.com/office/drawing/2014/main" id="{76806F03-4A5E-90AB-7D14-A7E0A497C387}"/>
              </a:ext>
            </a:extLst>
          </p:cNvPr>
          <p:cNvSpPr/>
          <p:nvPr/>
        </p:nvSpPr>
        <p:spPr>
          <a:xfrm>
            <a:off x="5779915" y="4261222"/>
            <a:ext cx="4912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0</a:t>
            </a:r>
            <a:endParaRPr kumimoji="0" lang="ko-KR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Courier New" panose="02070309020205020404" pitchFamily="49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921347-B9B6-FF16-3F40-3B3EA7D20A19}"/>
              </a:ext>
            </a:extLst>
          </p:cNvPr>
          <p:cNvSpPr txBox="1"/>
          <p:nvPr/>
        </p:nvSpPr>
        <p:spPr>
          <a:xfrm>
            <a:off x="5677083" y="4452700"/>
            <a:ext cx="72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Prog.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650518-B496-E378-B285-4F5CA559BAF9}"/>
              </a:ext>
            </a:extLst>
          </p:cNvPr>
          <p:cNvSpPr txBox="1"/>
          <p:nvPr/>
        </p:nvSpPr>
        <p:spPr>
          <a:xfrm>
            <a:off x="5305653" y="3569126"/>
            <a:ext cx="788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ESP</a:t>
            </a:r>
          </a:p>
        </p:txBody>
      </p:sp>
      <p:cxnSp>
        <p:nvCxnSpPr>
          <p:cNvPr id="47" name="직선 연결선 859">
            <a:extLst>
              <a:ext uri="{FF2B5EF4-FFF2-40B4-BE49-F238E27FC236}">
                <a16:creationId xmlns:a16="http://schemas.microsoft.com/office/drawing/2014/main" id="{818C39CE-A69A-DE73-996C-E46B42D98598}"/>
              </a:ext>
            </a:extLst>
          </p:cNvPr>
          <p:cNvCxnSpPr>
            <a:cxnSpLocks/>
          </p:cNvCxnSpPr>
          <p:nvPr/>
        </p:nvCxnSpPr>
        <p:spPr>
          <a:xfrm rot="120000">
            <a:off x="5802732" y="3884474"/>
            <a:ext cx="92426" cy="94959"/>
          </a:xfrm>
          <a:prstGeom prst="line">
            <a:avLst/>
          </a:prstGeom>
          <a:ln w="12700" cap="sq">
            <a:solidFill>
              <a:schemeClr val="accent6">
                <a:lumMod val="75000"/>
              </a:schemeClr>
            </a:solidFill>
            <a:bevel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4125A0C-2191-B988-2101-0400CA91E5A0}"/>
              </a:ext>
            </a:extLst>
          </p:cNvPr>
          <p:cNvSpPr txBox="1"/>
          <p:nvPr/>
        </p:nvSpPr>
        <p:spPr>
          <a:xfrm>
            <a:off x="3863311" y="5104801"/>
            <a:ext cx="172885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Increased voltage</a:t>
            </a:r>
            <a:r>
              <a:rPr kumimoji="0" lang="en-US" altLang="ko-KR" sz="1600" b="1" i="0" u="none" strike="noStrike" kern="1200" cap="none" spc="0" normalizeH="0" baseline="-2500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margin in ESP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51" name="직선 화살표 연결선 531">
            <a:extLst>
              <a:ext uri="{FF2B5EF4-FFF2-40B4-BE49-F238E27FC236}">
                <a16:creationId xmlns:a16="http://schemas.microsoft.com/office/drawing/2014/main" id="{8EC43B33-18C5-607D-BC22-AD14F9EB6B02}"/>
              </a:ext>
            </a:extLst>
          </p:cNvPr>
          <p:cNvCxnSpPr>
            <a:cxnSpLocks/>
          </p:cNvCxnSpPr>
          <p:nvPr/>
        </p:nvCxnSpPr>
        <p:spPr>
          <a:xfrm>
            <a:off x="3754037" y="5093548"/>
            <a:ext cx="1840139" cy="1307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1A35204-4E83-A985-864C-CDE879163E22}"/>
              </a:ext>
            </a:extLst>
          </p:cNvPr>
          <p:cNvGrpSpPr/>
          <p:nvPr/>
        </p:nvGrpSpPr>
        <p:grpSpPr>
          <a:xfrm>
            <a:off x="2153423" y="3564506"/>
            <a:ext cx="5514015" cy="1934175"/>
            <a:chOff x="2153423" y="3564506"/>
            <a:chExt cx="5514015" cy="19341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8F61F9-F12D-9172-A608-4162FBF6C2D9}"/>
                </a:ext>
              </a:extLst>
            </p:cNvPr>
            <p:cNvGrpSpPr/>
            <p:nvPr/>
          </p:nvGrpSpPr>
          <p:grpSpPr>
            <a:xfrm>
              <a:off x="2153423" y="3564506"/>
              <a:ext cx="4706784" cy="1719643"/>
              <a:chOff x="2153423" y="3564506"/>
              <a:chExt cx="4706784" cy="1719643"/>
            </a:xfrm>
          </p:grpSpPr>
          <p:sp>
            <p:nvSpPr>
              <p:cNvPr id="17" name="Rectangle 60">
                <a:extLst>
                  <a:ext uri="{FF2B5EF4-FFF2-40B4-BE49-F238E27FC236}">
                    <a16:creationId xmlns:a16="http://schemas.microsoft.com/office/drawing/2014/main" id="{3EF31C46-6B02-CA1B-2F00-C758AD2BBEFC}"/>
                  </a:ext>
                </a:extLst>
              </p:cNvPr>
              <p:cNvSpPr/>
              <p:nvPr/>
            </p:nvSpPr>
            <p:spPr>
              <a:xfrm rot="16200000">
                <a:off x="1657486" y="4447342"/>
                <a:ext cx="1332744" cy="34087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# of cells</a:t>
                </a:r>
                <a:endParaRPr kumimoji="0" lang="ko-K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E541DAE-CEE7-366C-1567-FBCF6A3E5ADA}"/>
                  </a:ext>
                </a:extLst>
              </p:cNvPr>
              <p:cNvGrpSpPr/>
              <p:nvPr/>
            </p:nvGrpSpPr>
            <p:grpSpPr>
              <a:xfrm>
                <a:off x="2526533" y="3564506"/>
                <a:ext cx="4333674" cy="1452245"/>
                <a:chOff x="2526533" y="3564506"/>
                <a:chExt cx="4333674" cy="1452245"/>
              </a:xfrm>
            </p:grpSpPr>
            <p:sp>
              <p:nvSpPr>
                <p:cNvPr id="19" name="Freeform 32">
                  <a:extLst>
                    <a:ext uri="{FF2B5EF4-FFF2-40B4-BE49-F238E27FC236}">
                      <a16:creationId xmlns:a16="http://schemas.microsoft.com/office/drawing/2014/main" id="{F575037A-1C3F-A9CB-ABB2-F3B84F105E4B}"/>
                    </a:ext>
                  </a:extLst>
                </p:cNvPr>
                <p:cNvSpPr/>
                <p:nvPr/>
              </p:nvSpPr>
              <p:spPr>
                <a:xfrm>
                  <a:off x="2679720" y="4062606"/>
                  <a:ext cx="1095975" cy="907752"/>
                </a:xfrm>
                <a:custGeom>
                  <a:avLst/>
                  <a:gdLst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1 h 1965304"/>
                    <a:gd name="connsiteX1" fmla="*/ 1992573 w 3807725"/>
                    <a:gd name="connsiteY1" fmla="*/ 26 h 1965304"/>
                    <a:gd name="connsiteX2" fmla="*/ 3807725 w 3807725"/>
                    <a:gd name="connsiteY2" fmla="*/ 1965304 h 1965304"/>
                    <a:gd name="connsiteX0" fmla="*/ 0 w 3807725"/>
                    <a:gd name="connsiteY0" fmla="*/ 1924358 h 1965301"/>
                    <a:gd name="connsiteX1" fmla="*/ 1992573 w 3807725"/>
                    <a:gd name="connsiteY1" fmla="*/ 23 h 1965301"/>
                    <a:gd name="connsiteX2" fmla="*/ 3807725 w 3807725"/>
                    <a:gd name="connsiteY2" fmla="*/ 1965301 h 1965301"/>
                    <a:gd name="connsiteX0" fmla="*/ 0 w 3807725"/>
                    <a:gd name="connsiteY0" fmla="*/ 1924360 h 1965303"/>
                    <a:gd name="connsiteX1" fmla="*/ 1992573 w 3807725"/>
                    <a:gd name="connsiteY1" fmla="*/ 25 h 1965303"/>
                    <a:gd name="connsiteX2" fmla="*/ 3807725 w 3807725"/>
                    <a:gd name="connsiteY2" fmla="*/ 1965303 h 1965303"/>
                    <a:gd name="connsiteX0" fmla="*/ 0 w 3784113"/>
                    <a:gd name="connsiteY0" fmla="*/ 1951633 h 1965281"/>
                    <a:gd name="connsiteX1" fmla="*/ 1968961 w 3784113"/>
                    <a:gd name="connsiteY1" fmla="*/ 3 h 1965281"/>
                    <a:gd name="connsiteX2" fmla="*/ 3784113 w 3784113"/>
                    <a:gd name="connsiteY2" fmla="*/ 1965281 h 1965281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84113" h="1965278">
                      <a:moveTo>
                        <a:pt x="0" y="1965277"/>
                      </a:moveTo>
                      <a:cubicBezTo>
                        <a:pt x="234630" y="1392071"/>
                        <a:pt x="724317" y="0"/>
                        <a:pt x="1968961" y="0"/>
                      </a:cubicBezTo>
                      <a:cubicBezTo>
                        <a:pt x="3213605" y="0"/>
                        <a:pt x="3584157" y="1405720"/>
                        <a:pt x="3784113" y="1965278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0B581A1-75AE-B39A-D32F-A2AF16DDC5FB}"/>
                    </a:ext>
                  </a:extLst>
                </p:cNvPr>
                <p:cNvSpPr txBox="1"/>
                <p:nvPr/>
              </p:nvSpPr>
              <p:spPr>
                <a:xfrm>
                  <a:off x="2742977" y="4469347"/>
                  <a:ext cx="1001051" cy="54740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Erased</a:t>
                  </a:r>
                </a:p>
              </p:txBody>
            </p:sp>
            <p:sp>
              <p:nvSpPr>
                <p:cNvPr id="21" name="Rectangle 74">
                  <a:extLst>
                    <a:ext uri="{FF2B5EF4-FFF2-40B4-BE49-F238E27FC236}">
                      <a16:creationId xmlns:a16="http://schemas.microsoft.com/office/drawing/2014/main" id="{085C1626-A878-9C7C-DC05-02CB4C560695}"/>
                    </a:ext>
                  </a:extLst>
                </p:cNvPr>
                <p:cNvSpPr/>
                <p:nvPr/>
              </p:nvSpPr>
              <p:spPr>
                <a:xfrm>
                  <a:off x="4834485" y="4219147"/>
                  <a:ext cx="68007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ourier New" panose="02070309020205020404" pitchFamily="49" charset="0"/>
                    </a:rPr>
                    <a:t>0</a:t>
                  </a:r>
                  <a:endParaRPr kumimoji="0" lang="ko-KR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34" charset="-127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1CC606C-FD09-DD75-B51A-22F4BAC33CA9}"/>
                    </a:ext>
                  </a:extLst>
                </p:cNvPr>
                <p:cNvSpPr txBox="1"/>
                <p:nvPr/>
              </p:nvSpPr>
              <p:spPr>
                <a:xfrm>
                  <a:off x="4652175" y="4469347"/>
                  <a:ext cx="1001051" cy="547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Prog.</a:t>
                  </a:r>
                </a:p>
              </p:txBody>
            </p:sp>
            <p:sp>
              <p:nvSpPr>
                <p:cNvPr id="23" name="Freeform 32">
                  <a:extLst>
                    <a:ext uri="{FF2B5EF4-FFF2-40B4-BE49-F238E27FC236}">
                      <a16:creationId xmlns:a16="http://schemas.microsoft.com/office/drawing/2014/main" id="{4348C0DD-46DB-464B-8A70-31653E01555E}"/>
                    </a:ext>
                  </a:extLst>
                </p:cNvPr>
                <p:cNvSpPr/>
                <p:nvPr/>
              </p:nvSpPr>
              <p:spPr>
                <a:xfrm>
                  <a:off x="4604012" y="4062606"/>
                  <a:ext cx="1095975" cy="907752"/>
                </a:xfrm>
                <a:custGeom>
                  <a:avLst/>
                  <a:gdLst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1 h 1965304"/>
                    <a:gd name="connsiteX1" fmla="*/ 1992573 w 3807725"/>
                    <a:gd name="connsiteY1" fmla="*/ 26 h 1965304"/>
                    <a:gd name="connsiteX2" fmla="*/ 3807725 w 3807725"/>
                    <a:gd name="connsiteY2" fmla="*/ 1965304 h 1965304"/>
                    <a:gd name="connsiteX0" fmla="*/ 0 w 3807725"/>
                    <a:gd name="connsiteY0" fmla="*/ 1924358 h 1965301"/>
                    <a:gd name="connsiteX1" fmla="*/ 1992573 w 3807725"/>
                    <a:gd name="connsiteY1" fmla="*/ 23 h 1965301"/>
                    <a:gd name="connsiteX2" fmla="*/ 3807725 w 3807725"/>
                    <a:gd name="connsiteY2" fmla="*/ 1965301 h 1965301"/>
                    <a:gd name="connsiteX0" fmla="*/ 0 w 3807725"/>
                    <a:gd name="connsiteY0" fmla="*/ 1924360 h 1965303"/>
                    <a:gd name="connsiteX1" fmla="*/ 1992573 w 3807725"/>
                    <a:gd name="connsiteY1" fmla="*/ 25 h 1965303"/>
                    <a:gd name="connsiteX2" fmla="*/ 3807725 w 3807725"/>
                    <a:gd name="connsiteY2" fmla="*/ 1965303 h 1965303"/>
                    <a:gd name="connsiteX0" fmla="*/ 0 w 3784113"/>
                    <a:gd name="connsiteY0" fmla="*/ 1951633 h 1965281"/>
                    <a:gd name="connsiteX1" fmla="*/ 1968961 w 3784113"/>
                    <a:gd name="connsiteY1" fmla="*/ 3 h 1965281"/>
                    <a:gd name="connsiteX2" fmla="*/ 3784113 w 3784113"/>
                    <a:gd name="connsiteY2" fmla="*/ 1965281 h 1965281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84113" h="1965278">
                      <a:moveTo>
                        <a:pt x="0" y="1965277"/>
                      </a:moveTo>
                      <a:cubicBezTo>
                        <a:pt x="234630" y="1392071"/>
                        <a:pt x="724317" y="0"/>
                        <a:pt x="1968961" y="0"/>
                      </a:cubicBezTo>
                      <a:cubicBezTo>
                        <a:pt x="3213605" y="0"/>
                        <a:pt x="3584157" y="1405720"/>
                        <a:pt x="3784113" y="1965278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74">
                  <a:extLst>
                    <a:ext uri="{FF2B5EF4-FFF2-40B4-BE49-F238E27FC236}">
                      <a16:creationId xmlns:a16="http://schemas.microsoft.com/office/drawing/2014/main" id="{C95648BE-C8AE-CDE6-E69F-6EDB1B3AD33F}"/>
                    </a:ext>
                  </a:extLst>
                </p:cNvPr>
                <p:cNvSpPr/>
                <p:nvPr/>
              </p:nvSpPr>
              <p:spPr>
                <a:xfrm>
                  <a:off x="2899185" y="4219147"/>
                  <a:ext cx="68007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ourier New" panose="02070309020205020404" pitchFamily="49" charset="0"/>
                    </a:rPr>
                    <a:t>1</a:t>
                  </a:r>
                  <a:endParaRPr kumimoji="0" lang="ko-KR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34" charset="-127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32" name="Straight Arrow Connector 59">
                  <a:extLst>
                    <a:ext uri="{FF2B5EF4-FFF2-40B4-BE49-F238E27FC236}">
                      <a16:creationId xmlns:a16="http://schemas.microsoft.com/office/drawing/2014/main" id="{973B5D61-68A6-4FC8-8361-2E5B277E4E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31778" y="3564506"/>
                  <a:ext cx="0" cy="1405852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tailEnd type="triangle" w="lg" len="lg"/>
                </a:ln>
                <a:effectLst/>
              </p:spPr>
            </p:cxnSp>
            <p:cxnSp>
              <p:nvCxnSpPr>
                <p:cNvPr id="33" name="Straight Arrow Connector 78">
                  <a:extLst>
                    <a:ext uri="{FF2B5EF4-FFF2-40B4-BE49-F238E27FC236}">
                      <a16:creationId xmlns:a16="http://schemas.microsoft.com/office/drawing/2014/main" id="{6A3C60D0-C80D-8554-6D01-BC67FF8167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26533" y="4965224"/>
                  <a:ext cx="4333674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tailEnd type="triangle" w="lg" len="lg"/>
                </a:ln>
                <a:effectLst/>
              </p:spPr>
            </p:cxnSp>
          </p:grp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01EF65B-395E-716D-F7A9-CCBCD067FFF1}"/>
                </a:ext>
              </a:extLst>
            </p:cNvPr>
            <p:cNvSpPr txBox="1"/>
            <p:nvPr/>
          </p:nvSpPr>
          <p:spPr>
            <a:xfrm>
              <a:off x="6241595" y="5006238"/>
              <a:ext cx="1425843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rPr>
                <a:t>Threshold voltage</a:t>
              </a:r>
              <a:endParaRPr kumimoji="0" lang="ko-KR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38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4" grpId="0"/>
      <p:bldP spid="45" grpId="0"/>
      <p:bldP spid="46" grpId="0"/>
      <p:bldP spid="5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3CF4-FEF6-F745-949F-E29F2ADC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SLC-Mode Programming (ESP)</a:t>
            </a:r>
            <a:endParaRPr lang="en-CH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DAFB05-98D4-DF41-9F98-0F2AD907F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2209285"/>
          </a:xfrm>
        </p:spPr>
        <p:txBody>
          <a:bodyPr>
            <a:normAutofit/>
          </a:bodyPr>
          <a:lstStyle/>
          <a:p>
            <a:r>
              <a:rPr lang="en-US" sz="2400" b="0" dirty="0">
                <a:solidFill>
                  <a:schemeClr val="accent6">
                    <a:lumMod val="50000"/>
                  </a:schemeClr>
                </a:solidFill>
              </a:rPr>
              <a:t>ESP increases the voltage margin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between the erased and programmed states</a:t>
            </a:r>
          </a:p>
          <a:p>
            <a:r>
              <a:rPr lang="en-US" sz="2400" b="0" dirty="0">
                <a:solidFill>
                  <a:schemeClr val="accent6">
                    <a:lumMod val="50000"/>
                  </a:schemeClr>
                </a:solidFill>
              </a:rPr>
              <a:t>A wider voltage margin between the two states improves reliability during data sensing by making the cells less vulnerable to errors</a:t>
            </a:r>
            <a:endParaRPr lang="en-US" sz="2000" b="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20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Freeform 32">
            <a:extLst>
              <a:ext uri="{FF2B5EF4-FFF2-40B4-BE49-F238E27FC236}">
                <a16:creationId xmlns:a16="http://schemas.microsoft.com/office/drawing/2014/main" id="{2FDA397B-D912-636E-8998-11595F87BED0}"/>
              </a:ext>
            </a:extLst>
          </p:cNvPr>
          <p:cNvSpPr/>
          <p:nvPr/>
        </p:nvSpPr>
        <p:spPr>
          <a:xfrm>
            <a:off x="5587429" y="3939452"/>
            <a:ext cx="822894" cy="103090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74">
            <a:extLst>
              <a:ext uri="{FF2B5EF4-FFF2-40B4-BE49-F238E27FC236}">
                <a16:creationId xmlns:a16="http://schemas.microsoft.com/office/drawing/2014/main" id="{76806F03-4A5E-90AB-7D14-A7E0A497C387}"/>
              </a:ext>
            </a:extLst>
          </p:cNvPr>
          <p:cNvSpPr/>
          <p:nvPr/>
        </p:nvSpPr>
        <p:spPr>
          <a:xfrm>
            <a:off x="5779915" y="4261222"/>
            <a:ext cx="4912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0</a:t>
            </a:r>
            <a:endParaRPr kumimoji="0" lang="ko-KR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Courier New" panose="02070309020205020404" pitchFamily="49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921347-B9B6-FF16-3F40-3B3EA7D20A19}"/>
              </a:ext>
            </a:extLst>
          </p:cNvPr>
          <p:cNvSpPr txBox="1"/>
          <p:nvPr/>
        </p:nvSpPr>
        <p:spPr>
          <a:xfrm>
            <a:off x="5677083" y="4452700"/>
            <a:ext cx="72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Prog.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650518-B496-E378-B285-4F5CA559BAF9}"/>
              </a:ext>
            </a:extLst>
          </p:cNvPr>
          <p:cNvSpPr txBox="1"/>
          <p:nvPr/>
        </p:nvSpPr>
        <p:spPr>
          <a:xfrm>
            <a:off x="5305653" y="3569126"/>
            <a:ext cx="788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ESP</a:t>
            </a:r>
          </a:p>
        </p:txBody>
      </p:sp>
      <p:cxnSp>
        <p:nvCxnSpPr>
          <p:cNvPr id="47" name="직선 연결선 859">
            <a:extLst>
              <a:ext uri="{FF2B5EF4-FFF2-40B4-BE49-F238E27FC236}">
                <a16:creationId xmlns:a16="http://schemas.microsoft.com/office/drawing/2014/main" id="{818C39CE-A69A-DE73-996C-E46B42D98598}"/>
              </a:ext>
            </a:extLst>
          </p:cNvPr>
          <p:cNvCxnSpPr>
            <a:cxnSpLocks/>
          </p:cNvCxnSpPr>
          <p:nvPr/>
        </p:nvCxnSpPr>
        <p:spPr>
          <a:xfrm rot="120000">
            <a:off x="5802732" y="3884474"/>
            <a:ext cx="92426" cy="94959"/>
          </a:xfrm>
          <a:prstGeom prst="line">
            <a:avLst/>
          </a:prstGeom>
          <a:ln w="12700" cap="sq">
            <a:solidFill>
              <a:schemeClr val="accent6">
                <a:lumMod val="75000"/>
              </a:schemeClr>
            </a:solidFill>
            <a:bevel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4125A0C-2191-B988-2101-0400CA91E5A0}"/>
              </a:ext>
            </a:extLst>
          </p:cNvPr>
          <p:cNvSpPr txBox="1"/>
          <p:nvPr/>
        </p:nvSpPr>
        <p:spPr>
          <a:xfrm>
            <a:off x="3863311" y="5104801"/>
            <a:ext cx="172885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Increased voltage</a:t>
            </a:r>
            <a:r>
              <a:rPr kumimoji="0" lang="en-US" altLang="ko-KR" sz="1600" b="1" i="0" u="none" strike="noStrike" kern="1200" cap="none" spc="0" normalizeH="0" baseline="-2500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margin in ESP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51" name="직선 화살표 연결선 531">
            <a:extLst>
              <a:ext uri="{FF2B5EF4-FFF2-40B4-BE49-F238E27FC236}">
                <a16:creationId xmlns:a16="http://schemas.microsoft.com/office/drawing/2014/main" id="{8EC43B33-18C5-607D-BC22-AD14F9EB6B02}"/>
              </a:ext>
            </a:extLst>
          </p:cNvPr>
          <p:cNvCxnSpPr>
            <a:cxnSpLocks/>
          </p:cNvCxnSpPr>
          <p:nvPr/>
        </p:nvCxnSpPr>
        <p:spPr>
          <a:xfrm>
            <a:off x="3754037" y="5093548"/>
            <a:ext cx="1840139" cy="1307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1A35204-4E83-A985-864C-CDE879163E22}"/>
              </a:ext>
            </a:extLst>
          </p:cNvPr>
          <p:cNvGrpSpPr/>
          <p:nvPr/>
        </p:nvGrpSpPr>
        <p:grpSpPr>
          <a:xfrm>
            <a:off x="2153423" y="3564506"/>
            <a:ext cx="5514015" cy="1934175"/>
            <a:chOff x="2153423" y="3564506"/>
            <a:chExt cx="5514015" cy="19341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8F61F9-F12D-9172-A608-4162FBF6C2D9}"/>
                </a:ext>
              </a:extLst>
            </p:cNvPr>
            <p:cNvGrpSpPr/>
            <p:nvPr/>
          </p:nvGrpSpPr>
          <p:grpSpPr>
            <a:xfrm>
              <a:off x="2153423" y="3564506"/>
              <a:ext cx="4706784" cy="1719643"/>
              <a:chOff x="2153423" y="3564506"/>
              <a:chExt cx="4706784" cy="1719643"/>
            </a:xfrm>
          </p:grpSpPr>
          <p:sp>
            <p:nvSpPr>
              <p:cNvPr id="17" name="Rectangle 60">
                <a:extLst>
                  <a:ext uri="{FF2B5EF4-FFF2-40B4-BE49-F238E27FC236}">
                    <a16:creationId xmlns:a16="http://schemas.microsoft.com/office/drawing/2014/main" id="{3EF31C46-6B02-CA1B-2F00-C758AD2BBEFC}"/>
                  </a:ext>
                </a:extLst>
              </p:cNvPr>
              <p:cNvSpPr/>
              <p:nvPr/>
            </p:nvSpPr>
            <p:spPr>
              <a:xfrm rot="16200000">
                <a:off x="1657486" y="4447342"/>
                <a:ext cx="1332744" cy="34087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# of cells</a:t>
                </a:r>
                <a:endParaRPr kumimoji="0" lang="ko-K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E541DAE-CEE7-366C-1567-FBCF6A3E5ADA}"/>
                  </a:ext>
                </a:extLst>
              </p:cNvPr>
              <p:cNvGrpSpPr/>
              <p:nvPr/>
            </p:nvGrpSpPr>
            <p:grpSpPr>
              <a:xfrm>
                <a:off x="2526533" y="3564506"/>
                <a:ext cx="4333674" cy="1452245"/>
                <a:chOff x="2526533" y="3564506"/>
                <a:chExt cx="4333674" cy="1452245"/>
              </a:xfrm>
            </p:grpSpPr>
            <p:sp>
              <p:nvSpPr>
                <p:cNvPr id="19" name="Freeform 32">
                  <a:extLst>
                    <a:ext uri="{FF2B5EF4-FFF2-40B4-BE49-F238E27FC236}">
                      <a16:creationId xmlns:a16="http://schemas.microsoft.com/office/drawing/2014/main" id="{F575037A-1C3F-A9CB-ABB2-F3B84F105E4B}"/>
                    </a:ext>
                  </a:extLst>
                </p:cNvPr>
                <p:cNvSpPr/>
                <p:nvPr/>
              </p:nvSpPr>
              <p:spPr>
                <a:xfrm>
                  <a:off x="2679720" y="4062606"/>
                  <a:ext cx="1095975" cy="907752"/>
                </a:xfrm>
                <a:custGeom>
                  <a:avLst/>
                  <a:gdLst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1 h 1965304"/>
                    <a:gd name="connsiteX1" fmla="*/ 1992573 w 3807725"/>
                    <a:gd name="connsiteY1" fmla="*/ 26 h 1965304"/>
                    <a:gd name="connsiteX2" fmla="*/ 3807725 w 3807725"/>
                    <a:gd name="connsiteY2" fmla="*/ 1965304 h 1965304"/>
                    <a:gd name="connsiteX0" fmla="*/ 0 w 3807725"/>
                    <a:gd name="connsiteY0" fmla="*/ 1924358 h 1965301"/>
                    <a:gd name="connsiteX1" fmla="*/ 1992573 w 3807725"/>
                    <a:gd name="connsiteY1" fmla="*/ 23 h 1965301"/>
                    <a:gd name="connsiteX2" fmla="*/ 3807725 w 3807725"/>
                    <a:gd name="connsiteY2" fmla="*/ 1965301 h 1965301"/>
                    <a:gd name="connsiteX0" fmla="*/ 0 w 3807725"/>
                    <a:gd name="connsiteY0" fmla="*/ 1924360 h 1965303"/>
                    <a:gd name="connsiteX1" fmla="*/ 1992573 w 3807725"/>
                    <a:gd name="connsiteY1" fmla="*/ 25 h 1965303"/>
                    <a:gd name="connsiteX2" fmla="*/ 3807725 w 3807725"/>
                    <a:gd name="connsiteY2" fmla="*/ 1965303 h 1965303"/>
                    <a:gd name="connsiteX0" fmla="*/ 0 w 3784113"/>
                    <a:gd name="connsiteY0" fmla="*/ 1951633 h 1965281"/>
                    <a:gd name="connsiteX1" fmla="*/ 1968961 w 3784113"/>
                    <a:gd name="connsiteY1" fmla="*/ 3 h 1965281"/>
                    <a:gd name="connsiteX2" fmla="*/ 3784113 w 3784113"/>
                    <a:gd name="connsiteY2" fmla="*/ 1965281 h 1965281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84113" h="1965278">
                      <a:moveTo>
                        <a:pt x="0" y="1965277"/>
                      </a:moveTo>
                      <a:cubicBezTo>
                        <a:pt x="234630" y="1392071"/>
                        <a:pt x="724317" y="0"/>
                        <a:pt x="1968961" y="0"/>
                      </a:cubicBezTo>
                      <a:cubicBezTo>
                        <a:pt x="3213605" y="0"/>
                        <a:pt x="3584157" y="1405720"/>
                        <a:pt x="3784113" y="1965278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0B581A1-75AE-B39A-D32F-A2AF16DDC5FB}"/>
                    </a:ext>
                  </a:extLst>
                </p:cNvPr>
                <p:cNvSpPr txBox="1"/>
                <p:nvPr/>
              </p:nvSpPr>
              <p:spPr>
                <a:xfrm>
                  <a:off x="2742977" y="4469347"/>
                  <a:ext cx="1001051" cy="54740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Erased</a:t>
                  </a:r>
                </a:p>
              </p:txBody>
            </p:sp>
            <p:sp>
              <p:nvSpPr>
                <p:cNvPr id="21" name="Rectangle 74">
                  <a:extLst>
                    <a:ext uri="{FF2B5EF4-FFF2-40B4-BE49-F238E27FC236}">
                      <a16:creationId xmlns:a16="http://schemas.microsoft.com/office/drawing/2014/main" id="{085C1626-A878-9C7C-DC05-02CB4C560695}"/>
                    </a:ext>
                  </a:extLst>
                </p:cNvPr>
                <p:cNvSpPr/>
                <p:nvPr/>
              </p:nvSpPr>
              <p:spPr>
                <a:xfrm>
                  <a:off x="4834485" y="4219147"/>
                  <a:ext cx="68007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ourier New" panose="02070309020205020404" pitchFamily="49" charset="0"/>
                    </a:rPr>
                    <a:t>0</a:t>
                  </a:r>
                  <a:endParaRPr kumimoji="0" lang="ko-KR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34" charset="-127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1CC606C-FD09-DD75-B51A-22F4BAC33CA9}"/>
                    </a:ext>
                  </a:extLst>
                </p:cNvPr>
                <p:cNvSpPr txBox="1"/>
                <p:nvPr/>
              </p:nvSpPr>
              <p:spPr>
                <a:xfrm>
                  <a:off x="4652175" y="4469347"/>
                  <a:ext cx="1001051" cy="547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Prog.</a:t>
                  </a:r>
                </a:p>
              </p:txBody>
            </p:sp>
            <p:sp>
              <p:nvSpPr>
                <p:cNvPr id="23" name="Freeform 32">
                  <a:extLst>
                    <a:ext uri="{FF2B5EF4-FFF2-40B4-BE49-F238E27FC236}">
                      <a16:creationId xmlns:a16="http://schemas.microsoft.com/office/drawing/2014/main" id="{4348C0DD-46DB-464B-8A70-31653E01555E}"/>
                    </a:ext>
                  </a:extLst>
                </p:cNvPr>
                <p:cNvSpPr/>
                <p:nvPr/>
              </p:nvSpPr>
              <p:spPr>
                <a:xfrm>
                  <a:off x="4604012" y="4062606"/>
                  <a:ext cx="1095975" cy="907752"/>
                </a:xfrm>
                <a:custGeom>
                  <a:avLst/>
                  <a:gdLst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1 h 1965304"/>
                    <a:gd name="connsiteX1" fmla="*/ 1992573 w 3807725"/>
                    <a:gd name="connsiteY1" fmla="*/ 26 h 1965304"/>
                    <a:gd name="connsiteX2" fmla="*/ 3807725 w 3807725"/>
                    <a:gd name="connsiteY2" fmla="*/ 1965304 h 1965304"/>
                    <a:gd name="connsiteX0" fmla="*/ 0 w 3807725"/>
                    <a:gd name="connsiteY0" fmla="*/ 1924358 h 1965301"/>
                    <a:gd name="connsiteX1" fmla="*/ 1992573 w 3807725"/>
                    <a:gd name="connsiteY1" fmla="*/ 23 h 1965301"/>
                    <a:gd name="connsiteX2" fmla="*/ 3807725 w 3807725"/>
                    <a:gd name="connsiteY2" fmla="*/ 1965301 h 1965301"/>
                    <a:gd name="connsiteX0" fmla="*/ 0 w 3807725"/>
                    <a:gd name="connsiteY0" fmla="*/ 1924360 h 1965303"/>
                    <a:gd name="connsiteX1" fmla="*/ 1992573 w 3807725"/>
                    <a:gd name="connsiteY1" fmla="*/ 25 h 1965303"/>
                    <a:gd name="connsiteX2" fmla="*/ 3807725 w 3807725"/>
                    <a:gd name="connsiteY2" fmla="*/ 1965303 h 1965303"/>
                    <a:gd name="connsiteX0" fmla="*/ 0 w 3784113"/>
                    <a:gd name="connsiteY0" fmla="*/ 1951633 h 1965281"/>
                    <a:gd name="connsiteX1" fmla="*/ 1968961 w 3784113"/>
                    <a:gd name="connsiteY1" fmla="*/ 3 h 1965281"/>
                    <a:gd name="connsiteX2" fmla="*/ 3784113 w 3784113"/>
                    <a:gd name="connsiteY2" fmla="*/ 1965281 h 1965281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84113" h="1965278">
                      <a:moveTo>
                        <a:pt x="0" y="1965277"/>
                      </a:moveTo>
                      <a:cubicBezTo>
                        <a:pt x="234630" y="1392071"/>
                        <a:pt x="724317" y="0"/>
                        <a:pt x="1968961" y="0"/>
                      </a:cubicBezTo>
                      <a:cubicBezTo>
                        <a:pt x="3213605" y="0"/>
                        <a:pt x="3584157" y="1405720"/>
                        <a:pt x="3784113" y="1965278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74">
                  <a:extLst>
                    <a:ext uri="{FF2B5EF4-FFF2-40B4-BE49-F238E27FC236}">
                      <a16:creationId xmlns:a16="http://schemas.microsoft.com/office/drawing/2014/main" id="{C95648BE-C8AE-CDE6-E69F-6EDB1B3AD33F}"/>
                    </a:ext>
                  </a:extLst>
                </p:cNvPr>
                <p:cNvSpPr/>
                <p:nvPr/>
              </p:nvSpPr>
              <p:spPr>
                <a:xfrm>
                  <a:off x="2899185" y="4219147"/>
                  <a:ext cx="68007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ourier New" panose="02070309020205020404" pitchFamily="49" charset="0"/>
                    </a:rPr>
                    <a:t>1</a:t>
                  </a:r>
                  <a:endParaRPr kumimoji="0" lang="ko-KR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34" charset="-127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32" name="Straight Arrow Connector 59">
                  <a:extLst>
                    <a:ext uri="{FF2B5EF4-FFF2-40B4-BE49-F238E27FC236}">
                      <a16:creationId xmlns:a16="http://schemas.microsoft.com/office/drawing/2014/main" id="{973B5D61-68A6-4FC8-8361-2E5B277E4E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31778" y="3564506"/>
                  <a:ext cx="0" cy="1405852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tailEnd type="triangle" w="lg" len="lg"/>
                </a:ln>
                <a:effectLst/>
              </p:spPr>
            </p:cxnSp>
            <p:cxnSp>
              <p:nvCxnSpPr>
                <p:cNvPr id="33" name="Straight Arrow Connector 78">
                  <a:extLst>
                    <a:ext uri="{FF2B5EF4-FFF2-40B4-BE49-F238E27FC236}">
                      <a16:creationId xmlns:a16="http://schemas.microsoft.com/office/drawing/2014/main" id="{6A3C60D0-C80D-8554-6D01-BC67FF8167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26533" y="4965224"/>
                  <a:ext cx="4333674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tailEnd type="triangle" w="lg" len="lg"/>
                </a:ln>
                <a:effectLst/>
              </p:spPr>
            </p:cxnSp>
          </p:grp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01EF65B-395E-716D-F7A9-CCBCD067FFF1}"/>
                </a:ext>
              </a:extLst>
            </p:cNvPr>
            <p:cNvSpPr txBox="1"/>
            <p:nvPr/>
          </p:nvSpPr>
          <p:spPr>
            <a:xfrm>
              <a:off x="6241595" y="5006238"/>
              <a:ext cx="1425843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rPr>
                <a:t>Threshold voltage</a:t>
              </a:r>
              <a:endParaRPr kumimoji="0" lang="ko-KR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F113E4E-CC80-AA92-AEEA-05A976F0DFC6}"/>
              </a:ext>
            </a:extLst>
          </p:cNvPr>
          <p:cNvSpPr txBox="1"/>
          <p:nvPr/>
        </p:nvSpPr>
        <p:spPr>
          <a:xfrm>
            <a:off x="149703" y="810085"/>
            <a:ext cx="8844594" cy="550649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CAF1E-B3FE-744D-8D61-161DDD3CFDCC}"/>
              </a:ext>
            </a:extLst>
          </p:cNvPr>
          <p:cNvSpPr txBox="1">
            <a:spLocks/>
          </p:cNvSpPr>
          <p:nvPr/>
        </p:nvSpPr>
        <p:spPr>
          <a:xfrm>
            <a:off x="156533" y="2686765"/>
            <a:ext cx="8830934" cy="1523427"/>
          </a:xfrm>
          <a:prstGeom prst="roundRect">
            <a:avLst>
              <a:gd name="adj" fmla="val 477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1982C3"/>
            </a:solidFill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8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latin typeface="Cambria" panose="02040503050406030204" pitchFamily="18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-228600" algn="ctr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ESP improves the reliability of in-flash computation without the use of ECC or </a:t>
            </a:r>
            <a:b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data-randomization techniques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433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3CF4-FEF6-F745-949F-E29F2ADC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SLC-Mode Programming (ESP)</a:t>
            </a:r>
            <a:endParaRPr lang="en-CH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DAFB05-98D4-DF41-9F98-0F2AD907F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2209285"/>
          </a:xfrm>
        </p:spPr>
        <p:txBody>
          <a:bodyPr>
            <a:normAutofit/>
          </a:bodyPr>
          <a:lstStyle/>
          <a:p>
            <a:r>
              <a:rPr lang="en-US" sz="2400" b="0" dirty="0">
                <a:solidFill>
                  <a:schemeClr val="accent6">
                    <a:lumMod val="50000"/>
                  </a:schemeClr>
                </a:solidFill>
              </a:rPr>
              <a:t>ESP increases the voltage margin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between the erased and programmed states</a:t>
            </a:r>
          </a:p>
          <a:p>
            <a:r>
              <a:rPr lang="en-US" sz="2400" b="0" dirty="0">
                <a:solidFill>
                  <a:schemeClr val="accent6">
                    <a:lumMod val="50000"/>
                  </a:schemeClr>
                </a:solidFill>
              </a:rPr>
              <a:t>A wider voltage margin between the two states improves reliability during data sensing by making the cells less vulnerable to errors</a:t>
            </a:r>
            <a:endParaRPr lang="en-US" sz="2000" b="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20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Freeform 32">
            <a:extLst>
              <a:ext uri="{FF2B5EF4-FFF2-40B4-BE49-F238E27FC236}">
                <a16:creationId xmlns:a16="http://schemas.microsoft.com/office/drawing/2014/main" id="{2FDA397B-D912-636E-8998-11595F87BED0}"/>
              </a:ext>
            </a:extLst>
          </p:cNvPr>
          <p:cNvSpPr/>
          <p:nvPr/>
        </p:nvSpPr>
        <p:spPr>
          <a:xfrm>
            <a:off x="5587429" y="3939452"/>
            <a:ext cx="822894" cy="103090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74">
            <a:extLst>
              <a:ext uri="{FF2B5EF4-FFF2-40B4-BE49-F238E27FC236}">
                <a16:creationId xmlns:a16="http://schemas.microsoft.com/office/drawing/2014/main" id="{76806F03-4A5E-90AB-7D14-A7E0A497C387}"/>
              </a:ext>
            </a:extLst>
          </p:cNvPr>
          <p:cNvSpPr/>
          <p:nvPr/>
        </p:nvSpPr>
        <p:spPr>
          <a:xfrm>
            <a:off x="5779915" y="4261222"/>
            <a:ext cx="4912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0</a:t>
            </a:r>
            <a:endParaRPr kumimoji="0" lang="ko-KR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Courier New" panose="02070309020205020404" pitchFamily="49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921347-B9B6-FF16-3F40-3B3EA7D20A19}"/>
              </a:ext>
            </a:extLst>
          </p:cNvPr>
          <p:cNvSpPr txBox="1"/>
          <p:nvPr/>
        </p:nvSpPr>
        <p:spPr>
          <a:xfrm>
            <a:off x="5677083" y="4452700"/>
            <a:ext cx="72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Prog.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650518-B496-E378-B285-4F5CA559BAF9}"/>
              </a:ext>
            </a:extLst>
          </p:cNvPr>
          <p:cNvSpPr txBox="1"/>
          <p:nvPr/>
        </p:nvSpPr>
        <p:spPr>
          <a:xfrm>
            <a:off x="5305653" y="3569126"/>
            <a:ext cx="788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ESP</a:t>
            </a:r>
          </a:p>
        </p:txBody>
      </p:sp>
      <p:cxnSp>
        <p:nvCxnSpPr>
          <p:cNvPr id="47" name="직선 연결선 859">
            <a:extLst>
              <a:ext uri="{FF2B5EF4-FFF2-40B4-BE49-F238E27FC236}">
                <a16:creationId xmlns:a16="http://schemas.microsoft.com/office/drawing/2014/main" id="{818C39CE-A69A-DE73-996C-E46B42D98598}"/>
              </a:ext>
            </a:extLst>
          </p:cNvPr>
          <p:cNvCxnSpPr>
            <a:cxnSpLocks/>
          </p:cNvCxnSpPr>
          <p:nvPr/>
        </p:nvCxnSpPr>
        <p:spPr>
          <a:xfrm rot="120000">
            <a:off x="5802732" y="3884474"/>
            <a:ext cx="92426" cy="94959"/>
          </a:xfrm>
          <a:prstGeom prst="line">
            <a:avLst/>
          </a:prstGeom>
          <a:ln w="12700" cap="sq">
            <a:solidFill>
              <a:schemeClr val="accent6">
                <a:lumMod val="75000"/>
              </a:schemeClr>
            </a:solidFill>
            <a:bevel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4125A0C-2191-B988-2101-0400CA91E5A0}"/>
              </a:ext>
            </a:extLst>
          </p:cNvPr>
          <p:cNvSpPr txBox="1"/>
          <p:nvPr/>
        </p:nvSpPr>
        <p:spPr>
          <a:xfrm>
            <a:off x="3863311" y="5104801"/>
            <a:ext cx="172885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Increased voltage</a:t>
            </a:r>
            <a:r>
              <a:rPr kumimoji="0" lang="en-US" altLang="ko-KR" sz="1600" b="1" i="0" u="none" strike="noStrike" kern="1200" cap="none" spc="0" normalizeH="0" baseline="-2500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margin in ESP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51" name="직선 화살표 연결선 531">
            <a:extLst>
              <a:ext uri="{FF2B5EF4-FFF2-40B4-BE49-F238E27FC236}">
                <a16:creationId xmlns:a16="http://schemas.microsoft.com/office/drawing/2014/main" id="{8EC43B33-18C5-607D-BC22-AD14F9EB6B02}"/>
              </a:ext>
            </a:extLst>
          </p:cNvPr>
          <p:cNvCxnSpPr>
            <a:cxnSpLocks/>
          </p:cNvCxnSpPr>
          <p:nvPr/>
        </p:nvCxnSpPr>
        <p:spPr>
          <a:xfrm>
            <a:off x="3754037" y="5093548"/>
            <a:ext cx="1840139" cy="1307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1A35204-4E83-A985-864C-CDE879163E22}"/>
              </a:ext>
            </a:extLst>
          </p:cNvPr>
          <p:cNvGrpSpPr/>
          <p:nvPr/>
        </p:nvGrpSpPr>
        <p:grpSpPr>
          <a:xfrm>
            <a:off x="2153423" y="3564506"/>
            <a:ext cx="5514015" cy="1934175"/>
            <a:chOff x="2153423" y="3564506"/>
            <a:chExt cx="5514015" cy="19341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8F61F9-F12D-9172-A608-4162FBF6C2D9}"/>
                </a:ext>
              </a:extLst>
            </p:cNvPr>
            <p:cNvGrpSpPr/>
            <p:nvPr/>
          </p:nvGrpSpPr>
          <p:grpSpPr>
            <a:xfrm>
              <a:off x="2153423" y="3564506"/>
              <a:ext cx="4706784" cy="1719643"/>
              <a:chOff x="2153423" y="3564506"/>
              <a:chExt cx="4706784" cy="1719643"/>
            </a:xfrm>
          </p:grpSpPr>
          <p:sp>
            <p:nvSpPr>
              <p:cNvPr id="17" name="Rectangle 60">
                <a:extLst>
                  <a:ext uri="{FF2B5EF4-FFF2-40B4-BE49-F238E27FC236}">
                    <a16:creationId xmlns:a16="http://schemas.microsoft.com/office/drawing/2014/main" id="{3EF31C46-6B02-CA1B-2F00-C758AD2BBEFC}"/>
                  </a:ext>
                </a:extLst>
              </p:cNvPr>
              <p:cNvSpPr/>
              <p:nvPr/>
            </p:nvSpPr>
            <p:spPr>
              <a:xfrm rot="16200000">
                <a:off x="1657486" y="4447342"/>
                <a:ext cx="1332744" cy="34087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# of cells</a:t>
                </a:r>
                <a:endParaRPr kumimoji="0" lang="ko-K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E541DAE-CEE7-366C-1567-FBCF6A3E5ADA}"/>
                  </a:ext>
                </a:extLst>
              </p:cNvPr>
              <p:cNvGrpSpPr/>
              <p:nvPr/>
            </p:nvGrpSpPr>
            <p:grpSpPr>
              <a:xfrm>
                <a:off x="2526533" y="3564506"/>
                <a:ext cx="4333674" cy="1452245"/>
                <a:chOff x="2526533" y="3564506"/>
                <a:chExt cx="4333674" cy="1452245"/>
              </a:xfrm>
            </p:grpSpPr>
            <p:sp>
              <p:nvSpPr>
                <p:cNvPr id="19" name="Freeform 32">
                  <a:extLst>
                    <a:ext uri="{FF2B5EF4-FFF2-40B4-BE49-F238E27FC236}">
                      <a16:creationId xmlns:a16="http://schemas.microsoft.com/office/drawing/2014/main" id="{F575037A-1C3F-A9CB-ABB2-F3B84F105E4B}"/>
                    </a:ext>
                  </a:extLst>
                </p:cNvPr>
                <p:cNvSpPr/>
                <p:nvPr/>
              </p:nvSpPr>
              <p:spPr>
                <a:xfrm>
                  <a:off x="2679720" y="4062606"/>
                  <a:ext cx="1095975" cy="907752"/>
                </a:xfrm>
                <a:custGeom>
                  <a:avLst/>
                  <a:gdLst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1 h 1965304"/>
                    <a:gd name="connsiteX1" fmla="*/ 1992573 w 3807725"/>
                    <a:gd name="connsiteY1" fmla="*/ 26 h 1965304"/>
                    <a:gd name="connsiteX2" fmla="*/ 3807725 w 3807725"/>
                    <a:gd name="connsiteY2" fmla="*/ 1965304 h 1965304"/>
                    <a:gd name="connsiteX0" fmla="*/ 0 w 3807725"/>
                    <a:gd name="connsiteY0" fmla="*/ 1924358 h 1965301"/>
                    <a:gd name="connsiteX1" fmla="*/ 1992573 w 3807725"/>
                    <a:gd name="connsiteY1" fmla="*/ 23 h 1965301"/>
                    <a:gd name="connsiteX2" fmla="*/ 3807725 w 3807725"/>
                    <a:gd name="connsiteY2" fmla="*/ 1965301 h 1965301"/>
                    <a:gd name="connsiteX0" fmla="*/ 0 w 3807725"/>
                    <a:gd name="connsiteY0" fmla="*/ 1924360 h 1965303"/>
                    <a:gd name="connsiteX1" fmla="*/ 1992573 w 3807725"/>
                    <a:gd name="connsiteY1" fmla="*/ 25 h 1965303"/>
                    <a:gd name="connsiteX2" fmla="*/ 3807725 w 3807725"/>
                    <a:gd name="connsiteY2" fmla="*/ 1965303 h 1965303"/>
                    <a:gd name="connsiteX0" fmla="*/ 0 w 3784113"/>
                    <a:gd name="connsiteY0" fmla="*/ 1951633 h 1965281"/>
                    <a:gd name="connsiteX1" fmla="*/ 1968961 w 3784113"/>
                    <a:gd name="connsiteY1" fmla="*/ 3 h 1965281"/>
                    <a:gd name="connsiteX2" fmla="*/ 3784113 w 3784113"/>
                    <a:gd name="connsiteY2" fmla="*/ 1965281 h 1965281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84113" h="1965278">
                      <a:moveTo>
                        <a:pt x="0" y="1965277"/>
                      </a:moveTo>
                      <a:cubicBezTo>
                        <a:pt x="234630" y="1392071"/>
                        <a:pt x="724317" y="0"/>
                        <a:pt x="1968961" y="0"/>
                      </a:cubicBezTo>
                      <a:cubicBezTo>
                        <a:pt x="3213605" y="0"/>
                        <a:pt x="3584157" y="1405720"/>
                        <a:pt x="3784113" y="1965278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0B581A1-75AE-B39A-D32F-A2AF16DDC5FB}"/>
                    </a:ext>
                  </a:extLst>
                </p:cNvPr>
                <p:cNvSpPr txBox="1"/>
                <p:nvPr/>
              </p:nvSpPr>
              <p:spPr>
                <a:xfrm>
                  <a:off x="2742977" y="4469347"/>
                  <a:ext cx="1001051" cy="547404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Erased</a:t>
                  </a:r>
                </a:p>
              </p:txBody>
            </p:sp>
            <p:sp>
              <p:nvSpPr>
                <p:cNvPr id="21" name="Rectangle 74">
                  <a:extLst>
                    <a:ext uri="{FF2B5EF4-FFF2-40B4-BE49-F238E27FC236}">
                      <a16:creationId xmlns:a16="http://schemas.microsoft.com/office/drawing/2014/main" id="{085C1626-A878-9C7C-DC05-02CB4C560695}"/>
                    </a:ext>
                  </a:extLst>
                </p:cNvPr>
                <p:cNvSpPr/>
                <p:nvPr/>
              </p:nvSpPr>
              <p:spPr>
                <a:xfrm>
                  <a:off x="4834485" y="4219147"/>
                  <a:ext cx="68007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ourier New" panose="02070309020205020404" pitchFamily="49" charset="0"/>
                    </a:rPr>
                    <a:t>0</a:t>
                  </a:r>
                  <a:endParaRPr kumimoji="0" lang="ko-KR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34" charset="-127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1CC606C-FD09-DD75-B51A-22F4BAC33CA9}"/>
                    </a:ext>
                  </a:extLst>
                </p:cNvPr>
                <p:cNvSpPr txBox="1"/>
                <p:nvPr/>
              </p:nvSpPr>
              <p:spPr>
                <a:xfrm>
                  <a:off x="4652175" y="4469347"/>
                  <a:ext cx="1001051" cy="547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Prog.</a:t>
                  </a:r>
                </a:p>
              </p:txBody>
            </p:sp>
            <p:sp>
              <p:nvSpPr>
                <p:cNvPr id="23" name="Freeform 32">
                  <a:extLst>
                    <a:ext uri="{FF2B5EF4-FFF2-40B4-BE49-F238E27FC236}">
                      <a16:creationId xmlns:a16="http://schemas.microsoft.com/office/drawing/2014/main" id="{4348C0DD-46DB-464B-8A70-31653E01555E}"/>
                    </a:ext>
                  </a:extLst>
                </p:cNvPr>
                <p:cNvSpPr/>
                <p:nvPr/>
              </p:nvSpPr>
              <p:spPr>
                <a:xfrm>
                  <a:off x="4604012" y="4062606"/>
                  <a:ext cx="1095975" cy="907752"/>
                </a:xfrm>
                <a:custGeom>
                  <a:avLst/>
                  <a:gdLst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70 h 1965313"/>
                    <a:gd name="connsiteX1" fmla="*/ 1992573 w 3807725"/>
                    <a:gd name="connsiteY1" fmla="*/ 35 h 1965313"/>
                    <a:gd name="connsiteX2" fmla="*/ 3807725 w 3807725"/>
                    <a:gd name="connsiteY2" fmla="*/ 1965313 h 1965313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2 h 1965305"/>
                    <a:gd name="connsiteX1" fmla="*/ 1992573 w 3807725"/>
                    <a:gd name="connsiteY1" fmla="*/ 27 h 1965305"/>
                    <a:gd name="connsiteX2" fmla="*/ 3807725 w 3807725"/>
                    <a:gd name="connsiteY2" fmla="*/ 1965305 h 1965305"/>
                    <a:gd name="connsiteX0" fmla="*/ 0 w 3807725"/>
                    <a:gd name="connsiteY0" fmla="*/ 1924361 h 1965304"/>
                    <a:gd name="connsiteX1" fmla="*/ 1992573 w 3807725"/>
                    <a:gd name="connsiteY1" fmla="*/ 26 h 1965304"/>
                    <a:gd name="connsiteX2" fmla="*/ 3807725 w 3807725"/>
                    <a:gd name="connsiteY2" fmla="*/ 1965304 h 1965304"/>
                    <a:gd name="connsiteX0" fmla="*/ 0 w 3807725"/>
                    <a:gd name="connsiteY0" fmla="*/ 1924358 h 1965301"/>
                    <a:gd name="connsiteX1" fmla="*/ 1992573 w 3807725"/>
                    <a:gd name="connsiteY1" fmla="*/ 23 h 1965301"/>
                    <a:gd name="connsiteX2" fmla="*/ 3807725 w 3807725"/>
                    <a:gd name="connsiteY2" fmla="*/ 1965301 h 1965301"/>
                    <a:gd name="connsiteX0" fmla="*/ 0 w 3807725"/>
                    <a:gd name="connsiteY0" fmla="*/ 1924360 h 1965303"/>
                    <a:gd name="connsiteX1" fmla="*/ 1992573 w 3807725"/>
                    <a:gd name="connsiteY1" fmla="*/ 25 h 1965303"/>
                    <a:gd name="connsiteX2" fmla="*/ 3807725 w 3807725"/>
                    <a:gd name="connsiteY2" fmla="*/ 1965303 h 1965303"/>
                    <a:gd name="connsiteX0" fmla="*/ 0 w 3784113"/>
                    <a:gd name="connsiteY0" fmla="*/ 1951633 h 1965281"/>
                    <a:gd name="connsiteX1" fmla="*/ 1968961 w 3784113"/>
                    <a:gd name="connsiteY1" fmla="*/ 3 h 1965281"/>
                    <a:gd name="connsiteX2" fmla="*/ 3784113 w 3784113"/>
                    <a:gd name="connsiteY2" fmla="*/ 1965281 h 1965281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  <a:gd name="connsiteX0" fmla="*/ 0 w 3784113"/>
                    <a:gd name="connsiteY0" fmla="*/ 1965277 h 1965278"/>
                    <a:gd name="connsiteX1" fmla="*/ 1968961 w 3784113"/>
                    <a:gd name="connsiteY1" fmla="*/ 0 h 1965278"/>
                    <a:gd name="connsiteX2" fmla="*/ 3784113 w 3784113"/>
                    <a:gd name="connsiteY2" fmla="*/ 1965278 h 196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84113" h="1965278">
                      <a:moveTo>
                        <a:pt x="0" y="1965277"/>
                      </a:moveTo>
                      <a:cubicBezTo>
                        <a:pt x="234630" y="1392071"/>
                        <a:pt x="724317" y="0"/>
                        <a:pt x="1968961" y="0"/>
                      </a:cubicBezTo>
                      <a:cubicBezTo>
                        <a:pt x="3213605" y="0"/>
                        <a:pt x="3584157" y="1405720"/>
                        <a:pt x="3784113" y="1965278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74">
                  <a:extLst>
                    <a:ext uri="{FF2B5EF4-FFF2-40B4-BE49-F238E27FC236}">
                      <a16:creationId xmlns:a16="http://schemas.microsoft.com/office/drawing/2014/main" id="{C95648BE-C8AE-CDE6-E69F-6EDB1B3AD33F}"/>
                    </a:ext>
                  </a:extLst>
                </p:cNvPr>
                <p:cNvSpPr/>
                <p:nvPr/>
              </p:nvSpPr>
              <p:spPr>
                <a:xfrm>
                  <a:off x="2899185" y="4219147"/>
                  <a:ext cx="68007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ourier New" panose="02070309020205020404" pitchFamily="49" charset="0"/>
                    </a:rPr>
                    <a:t>1</a:t>
                  </a:r>
                  <a:endParaRPr kumimoji="0" lang="ko-KR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34" charset="-127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32" name="Straight Arrow Connector 59">
                  <a:extLst>
                    <a:ext uri="{FF2B5EF4-FFF2-40B4-BE49-F238E27FC236}">
                      <a16:creationId xmlns:a16="http://schemas.microsoft.com/office/drawing/2014/main" id="{973B5D61-68A6-4FC8-8361-2E5B277E4E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31778" y="3564506"/>
                  <a:ext cx="0" cy="1405852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tailEnd type="triangle" w="lg" len="lg"/>
                </a:ln>
                <a:effectLst/>
              </p:spPr>
            </p:cxnSp>
            <p:cxnSp>
              <p:nvCxnSpPr>
                <p:cNvPr id="33" name="Straight Arrow Connector 78">
                  <a:extLst>
                    <a:ext uri="{FF2B5EF4-FFF2-40B4-BE49-F238E27FC236}">
                      <a16:creationId xmlns:a16="http://schemas.microsoft.com/office/drawing/2014/main" id="{6A3C60D0-C80D-8554-6D01-BC67FF8167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26533" y="4965224"/>
                  <a:ext cx="4333674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tailEnd type="triangle" w="lg" len="lg"/>
                </a:ln>
                <a:effectLst/>
              </p:spPr>
            </p:cxnSp>
          </p:grp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01EF65B-395E-716D-F7A9-CCBCD067FFF1}"/>
                </a:ext>
              </a:extLst>
            </p:cNvPr>
            <p:cNvSpPr txBox="1"/>
            <p:nvPr/>
          </p:nvSpPr>
          <p:spPr>
            <a:xfrm>
              <a:off x="6241595" y="5006238"/>
              <a:ext cx="1425843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Times New Roman" panose="02020603050405020304" pitchFamily="18" charset="0"/>
                </a:rPr>
                <a:t>Threshold voltage</a:t>
              </a:r>
              <a:endParaRPr kumimoji="0" lang="ko-KR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F113E4E-CC80-AA92-AEEA-05A976F0DFC6}"/>
              </a:ext>
            </a:extLst>
          </p:cNvPr>
          <p:cNvSpPr txBox="1"/>
          <p:nvPr/>
        </p:nvSpPr>
        <p:spPr>
          <a:xfrm>
            <a:off x="149703" y="810085"/>
            <a:ext cx="8844594" cy="550649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CAF1E-B3FE-744D-8D61-161DDD3CFDCC}"/>
              </a:ext>
            </a:extLst>
          </p:cNvPr>
          <p:cNvSpPr txBox="1">
            <a:spLocks/>
          </p:cNvSpPr>
          <p:nvPr/>
        </p:nvSpPr>
        <p:spPr>
          <a:xfrm>
            <a:off x="156533" y="2686765"/>
            <a:ext cx="8830934" cy="1523427"/>
          </a:xfrm>
          <a:prstGeom prst="roundRect">
            <a:avLst>
              <a:gd name="adj" fmla="val 477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1982C3"/>
            </a:solidFill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8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latin typeface="Cambria" panose="02040503050406030204" pitchFamily="18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-228600" algn="ctr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ESP can improve the reliability of prior </a:t>
            </a:r>
            <a:b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in-flash processing techniques as well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5926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60D1F9-9212-2D45-90EF-EDC817A9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1133FC-0FE8-0946-AB0D-6EF7893C7DC5}"/>
              </a:ext>
            </a:extLst>
          </p:cNvPr>
          <p:cNvSpPr/>
          <p:nvPr/>
        </p:nvSpPr>
        <p:spPr>
          <a:xfrm>
            <a:off x="169011" y="970059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Motivation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0E7B37-6684-1A4C-B53C-84BECF24DDA8}"/>
              </a:ext>
            </a:extLst>
          </p:cNvPr>
          <p:cNvSpPr/>
          <p:nvPr/>
        </p:nvSpPr>
        <p:spPr>
          <a:xfrm>
            <a:off x="169011" y="2068664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Background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A9011E7-C9BC-194E-93C2-6A4DE5AEBD1C}"/>
              </a:ext>
            </a:extLst>
          </p:cNvPr>
          <p:cNvSpPr/>
          <p:nvPr/>
        </p:nvSpPr>
        <p:spPr>
          <a:xfrm>
            <a:off x="160043" y="3167269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Flash-Cosmos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7B26EDE-586D-884B-BFE4-2CBBDF1B59B8}"/>
              </a:ext>
            </a:extLst>
          </p:cNvPr>
          <p:cNvSpPr/>
          <p:nvPr/>
        </p:nvSpPr>
        <p:spPr>
          <a:xfrm>
            <a:off x="160043" y="4265874"/>
            <a:ext cx="8823914" cy="70766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Evaluation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E098C2-A80A-F146-9159-8778760AA3B7}"/>
              </a:ext>
            </a:extLst>
          </p:cNvPr>
          <p:cNvSpPr/>
          <p:nvPr/>
        </p:nvSpPr>
        <p:spPr>
          <a:xfrm>
            <a:off x="160043" y="5364479"/>
            <a:ext cx="8823914" cy="70766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463363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0256D-BF64-7A25-F970-0996F65D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Evaluation 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746E3-2607-6F21-C479-B4CA39A5C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1049240"/>
          </a:xfrm>
        </p:spPr>
        <p:txBody>
          <a:bodyPr/>
          <a:lstStyle/>
          <a:p>
            <a:r>
              <a:rPr lang="en-IN" b="0" dirty="0"/>
              <a:t>We evaluate Flash-Cosmos using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8D4F4-97F6-C6B2-4FC5-06336855E32B}"/>
              </a:ext>
            </a:extLst>
          </p:cNvPr>
          <p:cNvSpPr txBox="1">
            <a:spLocks/>
          </p:cNvSpPr>
          <p:nvPr/>
        </p:nvSpPr>
        <p:spPr>
          <a:xfrm>
            <a:off x="276727" y="2350067"/>
            <a:ext cx="8692306" cy="1131489"/>
          </a:xfrm>
          <a:prstGeom prst="roundRect">
            <a:avLst>
              <a:gd name="adj" fmla="val 477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1982C3"/>
            </a:solidFill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160 real state-of-the-art 3D NAND flash chips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38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Real Device Characterization</a:t>
            </a:r>
            <a:endParaRPr lang="en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900E4-764D-9997-126D-E2471429E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0" dirty="0"/>
              <a:t>We validate the </a:t>
            </a:r>
            <a:r>
              <a:rPr lang="en-IN" b="0" dirty="0">
                <a:solidFill>
                  <a:schemeClr val="accent2"/>
                </a:solidFill>
              </a:rPr>
              <a:t>feasibility</a:t>
            </a:r>
            <a:r>
              <a:rPr lang="en-IN" b="0" dirty="0"/>
              <a:t>, </a:t>
            </a:r>
            <a:r>
              <a:rPr lang="en-IN" b="0" dirty="0">
                <a:solidFill>
                  <a:schemeClr val="accent2"/>
                </a:solidFill>
              </a:rPr>
              <a:t>performance</a:t>
            </a:r>
            <a:r>
              <a:rPr lang="en-IN" b="0" dirty="0"/>
              <a:t>, and </a:t>
            </a:r>
            <a:r>
              <a:rPr lang="en-IN" b="0" dirty="0">
                <a:solidFill>
                  <a:schemeClr val="accent2"/>
                </a:solidFill>
              </a:rPr>
              <a:t>reliability</a:t>
            </a:r>
            <a:r>
              <a:rPr lang="en-IN" b="0" dirty="0"/>
              <a:t> of Flash-Cosmos</a:t>
            </a:r>
          </a:p>
          <a:p>
            <a:pPr marL="0" indent="0">
              <a:buNone/>
            </a:pPr>
            <a:endParaRPr lang="en-IN" b="0" dirty="0"/>
          </a:p>
          <a:p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160 48-layer 3D TLC NAND flash chips</a:t>
            </a:r>
          </a:p>
          <a:p>
            <a:pPr lvl="1"/>
            <a:r>
              <a:rPr lang="en-IN" b="0" dirty="0">
                <a:solidFill>
                  <a:schemeClr val="accent6">
                    <a:lumMod val="75000"/>
                  </a:schemeClr>
                </a:solidFill>
              </a:rPr>
              <a:t>3,686,400 tested wordlines</a:t>
            </a:r>
          </a:p>
          <a:p>
            <a:pPr marL="457200" lvl="1" indent="0">
              <a:buNone/>
            </a:pPr>
            <a:endParaRPr lang="en-IN" b="0" dirty="0">
              <a:solidFill>
                <a:schemeClr val="accent2"/>
              </a:solidFill>
            </a:endParaRPr>
          </a:p>
          <a:p>
            <a:r>
              <a:rPr lang="en-IN" b="0" dirty="0">
                <a:solidFill>
                  <a:srgbClr val="C00000"/>
                </a:solidFill>
              </a:rPr>
              <a:t>Under worst-case operating conditions</a:t>
            </a:r>
          </a:p>
          <a:p>
            <a:pPr lvl="1"/>
            <a:r>
              <a:rPr lang="en-IN" b="0" dirty="0">
                <a:solidFill>
                  <a:srgbClr val="C00000"/>
                </a:solidFill>
              </a:rPr>
              <a:t>1-year retention time at 10K P/E cycles</a:t>
            </a:r>
          </a:p>
          <a:p>
            <a:pPr lvl="1"/>
            <a:r>
              <a:rPr lang="en-IN" b="0" dirty="0">
                <a:solidFill>
                  <a:srgbClr val="C00000"/>
                </a:solidFill>
              </a:rPr>
              <a:t>Worst-case data patterns</a:t>
            </a:r>
          </a:p>
        </p:txBody>
      </p:sp>
    </p:spTree>
    <p:extLst>
      <p:ext uri="{BB962C8B-B14F-4D97-AF65-F5344CB8AC3E}">
        <p14:creationId xmlns:p14="http://schemas.microsoft.com/office/powerpoint/2010/main" val="232383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60D1F9-9212-2D45-90EF-EDC817A9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1133FC-0FE8-0946-AB0D-6EF7893C7DC5}"/>
              </a:ext>
            </a:extLst>
          </p:cNvPr>
          <p:cNvSpPr/>
          <p:nvPr/>
        </p:nvSpPr>
        <p:spPr>
          <a:xfrm>
            <a:off x="169011" y="970059"/>
            <a:ext cx="8823914" cy="70766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Motivation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0E7B37-6684-1A4C-B53C-84BECF24DDA8}"/>
              </a:ext>
            </a:extLst>
          </p:cNvPr>
          <p:cNvSpPr/>
          <p:nvPr/>
        </p:nvSpPr>
        <p:spPr>
          <a:xfrm>
            <a:off x="169011" y="2068664"/>
            <a:ext cx="8823914" cy="70766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Background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A9011E7-C9BC-194E-93C2-6A4DE5AEBD1C}"/>
              </a:ext>
            </a:extLst>
          </p:cNvPr>
          <p:cNvSpPr/>
          <p:nvPr/>
        </p:nvSpPr>
        <p:spPr>
          <a:xfrm>
            <a:off x="160043" y="3167269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Flash-Cosmos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7B26EDE-586D-884B-BFE4-2CBBDF1B59B8}"/>
              </a:ext>
            </a:extLst>
          </p:cNvPr>
          <p:cNvSpPr/>
          <p:nvPr/>
        </p:nvSpPr>
        <p:spPr>
          <a:xfrm>
            <a:off x="160043" y="4265874"/>
            <a:ext cx="8823914" cy="70766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Evaluation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E098C2-A80A-F146-9159-8778760AA3B7}"/>
              </a:ext>
            </a:extLst>
          </p:cNvPr>
          <p:cNvSpPr/>
          <p:nvPr/>
        </p:nvSpPr>
        <p:spPr>
          <a:xfrm>
            <a:off x="160043" y="5364479"/>
            <a:ext cx="8823914" cy="70766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1933809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17F12-2C40-13EA-87C8-C750D778E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Results: Real-Device Characterization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C9F002-92B9-2C95-4AFD-6C164BFABD2E}"/>
              </a:ext>
            </a:extLst>
          </p:cNvPr>
          <p:cNvSpPr/>
          <p:nvPr/>
        </p:nvSpPr>
        <p:spPr>
          <a:xfrm>
            <a:off x="163286" y="1183315"/>
            <a:ext cx="8861445" cy="1519606"/>
          </a:xfrm>
          <a:prstGeom prst="rect">
            <a:avLst/>
          </a:prstGeom>
          <a:solidFill>
            <a:srgbClr val="FBF7F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Both intra- and inter-block MWS operations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require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changes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 the cell array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of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commodity NAND flash chips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1CEAFA-2FE6-FE17-068C-5C2F817B5EB4}"/>
              </a:ext>
            </a:extLst>
          </p:cNvPr>
          <p:cNvSpPr/>
          <p:nvPr/>
        </p:nvSpPr>
        <p:spPr>
          <a:xfrm>
            <a:off x="163286" y="2973478"/>
            <a:ext cx="8861445" cy="1519606"/>
          </a:xfrm>
          <a:prstGeom prst="rect">
            <a:avLst/>
          </a:prstGeom>
          <a:solidFill>
            <a:srgbClr val="FBF7F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Both MWS operations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can activate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multiple WLs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intra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up to 48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80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inter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up to 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at the same time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with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small increase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 sensing latency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&lt; 10%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1C1B50-381D-4281-9DDF-704F16410869}"/>
              </a:ext>
            </a:extLst>
          </p:cNvPr>
          <p:cNvSpPr/>
          <p:nvPr/>
        </p:nvSpPr>
        <p:spPr>
          <a:xfrm>
            <a:off x="163286" y="4763641"/>
            <a:ext cx="8861445" cy="1519606"/>
          </a:xfrm>
          <a:prstGeom prst="rect">
            <a:avLst/>
          </a:prstGeom>
          <a:solidFill>
            <a:srgbClr val="FBF7F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ESP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significantly improves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 reliability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of computation results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no observed bit error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 the tested flash cells)</a:t>
            </a:r>
          </a:p>
        </p:txBody>
      </p:sp>
    </p:spTree>
    <p:extLst>
      <p:ext uri="{BB962C8B-B14F-4D97-AF65-F5344CB8AC3E}">
        <p14:creationId xmlns:p14="http://schemas.microsoft.com/office/powerpoint/2010/main" val="407095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0256D-BF64-7A25-F970-0996F65D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Evaluation 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746E3-2607-6F21-C479-B4CA39A5C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972065"/>
            <a:ext cx="8844594" cy="1049240"/>
          </a:xfrm>
        </p:spPr>
        <p:txBody>
          <a:bodyPr/>
          <a:lstStyle/>
          <a:p>
            <a:r>
              <a:rPr lang="en-IN" b="0" dirty="0"/>
              <a:t>We evaluate Flash-Cosmos using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8D4F4-97F6-C6B2-4FC5-06336855E32B}"/>
              </a:ext>
            </a:extLst>
          </p:cNvPr>
          <p:cNvSpPr txBox="1">
            <a:spLocks/>
          </p:cNvSpPr>
          <p:nvPr/>
        </p:nvSpPr>
        <p:spPr>
          <a:xfrm>
            <a:off x="276727" y="2350067"/>
            <a:ext cx="8692306" cy="1131489"/>
          </a:xfrm>
          <a:prstGeom prst="roundRect">
            <a:avLst>
              <a:gd name="adj" fmla="val 477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1982C3"/>
            </a:solidFill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160 real state-of-the-art 3D NAND flash chips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FC03CA4-8B56-8E81-5427-E762B58B3838}"/>
              </a:ext>
            </a:extLst>
          </p:cNvPr>
          <p:cNvSpPr txBox="1">
            <a:spLocks/>
          </p:cNvSpPr>
          <p:nvPr/>
        </p:nvSpPr>
        <p:spPr>
          <a:xfrm>
            <a:off x="276727" y="4126730"/>
            <a:ext cx="8692306" cy="1131489"/>
          </a:xfrm>
          <a:prstGeom prst="roundRect">
            <a:avLst>
              <a:gd name="adj" fmla="val 477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1982C3"/>
            </a:solidFill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Three real-world applications that perform </a:t>
            </a:r>
            <a:b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bulk bitwise operations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8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Evaluation </a:t>
            </a:r>
            <a:r>
              <a:rPr lang="en-IN" dirty="0"/>
              <a:t>with real-world workloads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A261A-9E2A-0E4E-9C8A-B7EBF0961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3" y="877175"/>
            <a:ext cx="8844594" cy="5384286"/>
          </a:xfrm>
        </p:spPr>
        <p:txBody>
          <a:bodyPr tIns="108000" bIns="108000">
            <a:noAutofit/>
          </a:bodyPr>
          <a:lstStyle/>
          <a:p>
            <a:r>
              <a:rPr lang="en-CH" sz="2600" dirty="0">
                <a:solidFill>
                  <a:srgbClr val="7030A0"/>
                </a:solidFill>
              </a:rPr>
              <a:t>Simulat</a:t>
            </a:r>
            <a:r>
              <a:rPr lang="en-US" sz="2600" dirty="0">
                <a:solidFill>
                  <a:srgbClr val="7030A0"/>
                </a:solidFill>
              </a:rPr>
              <a:t>ion</a:t>
            </a:r>
          </a:p>
          <a:p>
            <a:pPr lvl="1"/>
            <a:r>
              <a:rPr lang="en-CH" sz="2000" dirty="0">
                <a:solidFill>
                  <a:srgbClr val="7030A0"/>
                </a:solidFill>
              </a:rPr>
              <a:t>MQSim [Tavakkol</a:t>
            </a:r>
            <a:r>
              <a:rPr lang="en-IN" sz="2000" dirty="0">
                <a:solidFill>
                  <a:srgbClr val="7030A0"/>
                </a:solidFill>
              </a:rPr>
              <a:t>+</a:t>
            </a:r>
            <a:r>
              <a:rPr lang="en-CH" sz="2000" dirty="0">
                <a:solidFill>
                  <a:srgbClr val="7030A0"/>
                </a:solidFill>
              </a:rPr>
              <a:t>, FAST</a:t>
            </a:r>
            <a:r>
              <a:rPr lang="en-IN" sz="2000" dirty="0">
                <a:solidFill>
                  <a:srgbClr val="7030A0"/>
                </a:solidFill>
              </a:rPr>
              <a:t>’</a:t>
            </a:r>
            <a:r>
              <a:rPr lang="en-CH" sz="2000" dirty="0">
                <a:solidFill>
                  <a:srgbClr val="7030A0"/>
                </a:solidFill>
              </a:rPr>
              <a:t>18]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b="0" dirty="0"/>
              <a:t>to </a:t>
            </a:r>
            <a:r>
              <a:rPr lang="en-US" sz="2000" b="0" dirty="0">
                <a:solidFill>
                  <a:srgbClr val="7030A0"/>
                </a:solidFill>
              </a:rPr>
              <a:t>model the performance of                </a:t>
            </a:r>
            <a:br>
              <a:rPr lang="en-US" sz="2000" b="0" dirty="0">
                <a:solidFill>
                  <a:srgbClr val="7030A0"/>
                </a:solidFill>
              </a:rPr>
            </a:br>
            <a:r>
              <a:rPr lang="en-US" sz="2000" b="0" dirty="0">
                <a:solidFill>
                  <a:srgbClr val="7030A0"/>
                </a:solidFill>
              </a:rPr>
              <a:t>Flash-Cosmos and the baselines</a:t>
            </a:r>
            <a:r>
              <a:rPr lang="en-US" sz="2000" b="0" dirty="0"/>
              <a:t>                       </a:t>
            </a:r>
            <a:endParaRPr lang="en-CH" sz="2000" b="0" dirty="0"/>
          </a:p>
          <a:p>
            <a:r>
              <a:rPr lang="en-CH" sz="2600" dirty="0">
                <a:solidFill>
                  <a:srgbClr val="7030A0"/>
                </a:solidFill>
              </a:rPr>
              <a:t>Workload</a:t>
            </a:r>
            <a:r>
              <a:rPr lang="en-US" sz="2600" dirty="0">
                <a:solidFill>
                  <a:srgbClr val="7030A0"/>
                </a:solidFill>
              </a:rPr>
              <a:t>s</a:t>
            </a:r>
          </a:p>
          <a:p>
            <a:pPr lvl="1"/>
            <a:r>
              <a:rPr lang="en-US" sz="2000" b="0" dirty="0">
                <a:solidFill>
                  <a:srgbClr val="7030A0"/>
                </a:solidFill>
              </a:rPr>
              <a:t>Three real-world applications </a:t>
            </a:r>
            <a:r>
              <a:rPr lang="en-US" sz="2000" b="0" dirty="0"/>
              <a:t>that heavily rely on bulk bitwise operations</a:t>
            </a:r>
            <a:endParaRPr lang="en-CH" sz="2000" b="0" dirty="0"/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Bitmap Indices (BMI): </a:t>
            </a:r>
            <a:r>
              <a:rPr lang="en-CH" sz="2000" b="0" dirty="0"/>
              <a:t>Bitwise AND of up to </a:t>
            </a:r>
            <a:r>
              <a:rPr lang="en-CH" sz="2000" b="0" dirty="0">
                <a:solidFill>
                  <a:schemeClr val="accent1"/>
                </a:solidFill>
              </a:rPr>
              <a:t>~1,000 </a:t>
            </a:r>
            <a:r>
              <a:rPr lang="en-CH" sz="2000" b="0" dirty="0"/>
              <a:t>operands</a:t>
            </a:r>
            <a:endParaRPr lang="en-US" sz="2000" b="0" dirty="0">
              <a:solidFill>
                <a:srgbClr val="7030A0"/>
              </a:solidFill>
            </a:endParaRP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Image Segmentation (IMS): </a:t>
            </a:r>
            <a:r>
              <a:rPr lang="en-CH" sz="2000" b="0" dirty="0"/>
              <a:t>Bitwise AND of </a:t>
            </a:r>
            <a:r>
              <a:rPr lang="en-CH" sz="2000" b="0" dirty="0">
                <a:solidFill>
                  <a:schemeClr val="accent1"/>
                </a:solidFill>
              </a:rPr>
              <a:t>3 </a:t>
            </a:r>
            <a:r>
              <a:rPr lang="en-CH" sz="2000" b="0" dirty="0"/>
              <a:t>operands</a:t>
            </a:r>
            <a:endParaRPr lang="en-US" sz="2000" b="0" dirty="0">
              <a:solidFill>
                <a:srgbClr val="7030A0"/>
              </a:solidFill>
            </a:endParaRPr>
          </a:p>
          <a:p>
            <a:pPr lvl="1"/>
            <a:r>
              <a:rPr lang="en-US" sz="2000" i="1" dirty="0">
                <a:solidFill>
                  <a:srgbClr val="7030A0"/>
                </a:solidFill>
              </a:rPr>
              <a:t>k</a:t>
            </a:r>
            <a:r>
              <a:rPr lang="en-US" sz="2000" dirty="0">
                <a:solidFill>
                  <a:srgbClr val="7030A0"/>
                </a:solidFill>
              </a:rPr>
              <a:t>-clique star listing (KCS): </a:t>
            </a:r>
            <a:r>
              <a:rPr lang="en-CH" sz="1800" b="0" dirty="0"/>
              <a:t>Bitwise OR of up to </a:t>
            </a:r>
            <a:r>
              <a:rPr lang="en-CH" sz="1800" b="0" dirty="0">
                <a:solidFill>
                  <a:schemeClr val="accent1"/>
                </a:solidFill>
              </a:rPr>
              <a:t>32</a:t>
            </a:r>
            <a:r>
              <a:rPr lang="en-CH" sz="1800" b="0" dirty="0"/>
              <a:t> operands</a:t>
            </a:r>
            <a:endParaRPr lang="en-GB" sz="1800" b="0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Baselines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7030A0"/>
                </a:solidFill>
              </a:rPr>
              <a:t>Outside-Storage Processing (OSP):</a:t>
            </a:r>
            <a:r>
              <a:rPr lang="en-US" sz="2000" b="0" dirty="0">
                <a:solidFill>
                  <a:srgbClr val="7030A0"/>
                </a:solidFill>
              </a:rPr>
              <a:t> </a:t>
            </a:r>
            <a:r>
              <a:rPr lang="en-US" sz="2000" b="0" dirty="0"/>
              <a:t>a multi-core CPU (Intel i7 11700K)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7030A0"/>
                </a:solidFill>
              </a:rPr>
              <a:t>In-Storage Processing (ISP):</a:t>
            </a:r>
            <a:r>
              <a:rPr lang="en-US" sz="2000" b="0" dirty="0">
                <a:solidFill>
                  <a:srgbClr val="7030A0"/>
                </a:solidFill>
              </a:rPr>
              <a:t> </a:t>
            </a:r>
            <a:r>
              <a:rPr lang="en-US" sz="2000" b="0" dirty="0"/>
              <a:t>an in-storage hardware accelerator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7030A0"/>
                </a:solidFill>
              </a:rPr>
              <a:t>ParaBit [Gao+, MICRO’21]:</a:t>
            </a:r>
            <a:r>
              <a:rPr lang="en-US" sz="2000" b="0" dirty="0">
                <a:solidFill>
                  <a:srgbClr val="7030A0"/>
                </a:solidFill>
              </a:rPr>
              <a:t> </a:t>
            </a:r>
            <a:r>
              <a:rPr lang="en-US" sz="2000" b="0" dirty="0"/>
              <a:t>the state-of-the-art in-flash processing (IFP) mechanism</a:t>
            </a:r>
          </a:p>
        </p:txBody>
      </p:sp>
    </p:spTree>
    <p:extLst>
      <p:ext uri="{BB962C8B-B14F-4D97-AF65-F5344CB8AC3E}">
        <p14:creationId xmlns:p14="http://schemas.microsoft.com/office/powerpoint/2010/main" val="178982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A41CFE9-64CE-D1CD-AD9D-39BB007EB7DC}"/>
              </a:ext>
            </a:extLst>
          </p:cNvPr>
          <p:cNvGrpSpPr/>
          <p:nvPr/>
        </p:nvGrpSpPr>
        <p:grpSpPr>
          <a:xfrm>
            <a:off x="0" y="706003"/>
            <a:ext cx="4699392" cy="3100317"/>
            <a:chOff x="0" y="832739"/>
            <a:chExt cx="4699392" cy="310031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B0BC1D8-C4F4-C46A-0F5E-5E2A59647490}"/>
                </a:ext>
              </a:extLst>
            </p:cNvPr>
            <p:cNvGrpSpPr/>
            <p:nvPr/>
          </p:nvGrpSpPr>
          <p:grpSpPr>
            <a:xfrm>
              <a:off x="0" y="1132875"/>
              <a:ext cx="4699392" cy="2800181"/>
              <a:chOff x="0" y="1132875"/>
              <a:chExt cx="4699392" cy="2800181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BBBF97B-1D7E-7F22-828D-415B84E93940}"/>
                  </a:ext>
                </a:extLst>
              </p:cNvPr>
              <p:cNvSpPr/>
              <p:nvPr/>
            </p:nvSpPr>
            <p:spPr>
              <a:xfrm>
                <a:off x="3650323" y="1399011"/>
                <a:ext cx="958747" cy="211377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B5F70927-DD97-74EC-520E-61E530A3AFCA}"/>
                  </a:ext>
                </a:extLst>
              </p:cNvPr>
              <p:cNvGrpSpPr/>
              <p:nvPr/>
            </p:nvGrpSpPr>
            <p:grpSpPr>
              <a:xfrm>
                <a:off x="0" y="1132875"/>
                <a:ext cx="4699392" cy="2800181"/>
                <a:chOff x="0" y="885741"/>
                <a:chExt cx="4699392" cy="2800181"/>
              </a:xfrm>
              <a:noFill/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279FB59-5FE3-4EF3-5154-5B2E0D5666E3}"/>
                    </a:ext>
                  </a:extLst>
                </p:cNvPr>
                <p:cNvSpPr txBox="1"/>
                <p:nvPr/>
              </p:nvSpPr>
              <p:spPr>
                <a:xfrm rot="16200000">
                  <a:off x="-994286" y="1880027"/>
                  <a:ext cx="2357904" cy="369332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Speedup over OSP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graphicFrame>
              <p:nvGraphicFramePr>
                <p:cNvPr id="97" name="Chart 96">
                  <a:extLst>
                    <a:ext uri="{FF2B5EF4-FFF2-40B4-BE49-F238E27FC236}">
                      <a16:creationId xmlns:a16="http://schemas.microsoft.com/office/drawing/2014/main" id="{59604941-9013-4B81-87A7-DB39D633F099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169222" y="1047628"/>
                <a:ext cx="4530170" cy="263829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358F8A6-3AFB-9A35-8120-10983DA05219}"/>
                </a:ext>
              </a:extLst>
            </p:cNvPr>
            <p:cNvGrpSpPr/>
            <p:nvPr/>
          </p:nvGrpSpPr>
          <p:grpSpPr>
            <a:xfrm>
              <a:off x="756278" y="832739"/>
              <a:ext cx="554846" cy="553998"/>
              <a:chOff x="2147861" y="956309"/>
              <a:chExt cx="554846" cy="55399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A6B8A54-1358-A005-1CE4-32C330E3366B}"/>
                  </a:ext>
                </a:extLst>
              </p:cNvPr>
              <p:cNvSpPr/>
              <p:nvPr/>
            </p:nvSpPr>
            <p:spPr>
              <a:xfrm>
                <a:off x="2147861" y="1150117"/>
                <a:ext cx="166382" cy="166382"/>
              </a:xfrm>
              <a:prstGeom prst="rect">
                <a:avLst/>
              </a:prstGeom>
              <a:solidFill>
                <a:srgbClr val="767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B81062-EE6F-156C-2E0E-9417E5F9BFF4}"/>
                  </a:ext>
                </a:extLst>
              </p:cNvPr>
              <p:cNvSpPr txBox="1"/>
              <p:nvPr/>
            </p:nvSpPr>
            <p:spPr>
              <a:xfrm>
                <a:off x="2327638" y="956309"/>
                <a:ext cx="375069" cy="553998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34" charset="-127"/>
                    <a:cs typeface="+mn-cs"/>
                  </a:rPr>
                  <a:t>ISP</a:t>
                </a:r>
                <a:endParaRPr kumimoji="0" lang="ko-KR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FE8C9A7-319C-658A-980B-57628E21B2BA}"/>
                </a:ext>
              </a:extLst>
            </p:cNvPr>
            <p:cNvGrpSpPr/>
            <p:nvPr/>
          </p:nvGrpSpPr>
          <p:grpSpPr>
            <a:xfrm>
              <a:off x="1551512" y="832739"/>
              <a:ext cx="1003623" cy="553998"/>
              <a:chOff x="3433152" y="956309"/>
              <a:chExt cx="1003623" cy="553998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5E9CEA9-5782-301A-7273-960430D97570}"/>
                  </a:ext>
                </a:extLst>
              </p:cNvPr>
              <p:cNvSpPr/>
              <p:nvPr/>
            </p:nvSpPr>
            <p:spPr>
              <a:xfrm>
                <a:off x="3433152" y="1150117"/>
                <a:ext cx="166382" cy="166382"/>
              </a:xfrm>
              <a:prstGeom prst="rect">
                <a:avLst/>
              </a:prstGeom>
              <a:solidFill>
                <a:srgbClr val="AFABAB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64154E0-D6A5-131B-3589-6AF72B72AFF1}"/>
                  </a:ext>
                </a:extLst>
              </p:cNvPr>
              <p:cNvSpPr txBox="1"/>
              <p:nvPr/>
            </p:nvSpPr>
            <p:spPr>
              <a:xfrm>
                <a:off x="3609717" y="956309"/>
                <a:ext cx="827058" cy="553998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34" charset="-127"/>
                    <a:cs typeface="+mn-cs"/>
                  </a:rPr>
                  <a:t>ParaBit</a:t>
                </a:r>
                <a:endParaRPr kumimoji="0" lang="ko-KR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ADFB732-1841-ED08-6B56-D7A99A72F7C1}"/>
                </a:ext>
              </a:extLst>
            </p:cNvPr>
            <p:cNvGrpSpPr/>
            <p:nvPr/>
          </p:nvGrpSpPr>
          <p:grpSpPr>
            <a:xfrm>
              <a:off x="2795523" y="832739"/>
              <a:ext cx="1648181" cy="553998"/>
              <a:chOff x="4585719" y="956309"/>
              <a:chExt cx="1648181" cy="55399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5985338-B342-26E4-A06D-16A94DB94D58}"/>
                  </a:ext>
                </a:extLst>
              </p:cNvPr>
              <p:cNvSpPr/>
              <p:nvPr/>
            </p:nvSpPr>
            <p:spPr>
              <a:xfrm>
                <a:off x="4585719" y="1150117"/>
                <a:ext cx="166382" cy="166382"/>
              </a:xfrm>
              <a:prstGeom prst="rect">
                <a:avLst/>
              </a:prstGeom>
              <a:solidFill>
                <a:srgbClr val="E3F1D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E158AD0-96C8-089A-696B-13AA5C181D3C}"/>
                  </a:ext>
                </a:extLst>
              </p:cNvPr>
              <p:cNvSpPr txBox="1"/>
              <p:nvPr/>
            </p:nvSpPr>
            <p:spPr>
              <a:xfrm>
                <a:off x="4751748" y="956309"/>
                <a:ext cx="1482152" cy="553998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34" charset="-127"/>
                    <a:cs typeface="+mn-cs"/>
                  </a:rPr>
                  <a:t>Flash-Cosmos</a:t>
                </a:r>
                <a:endParaRPr kumimoji="0" lang="ko-KR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BE94C9-71F5-48D3-82D1-1A000A73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Results: Performance &amp; Energy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9E291A-E819-F6EC-20BE-1FFED6473AFC}"/>
              </a:ext>
            </a:extLst>
          </p:cNvPr>
          <p:cNvSpPr/>
          <p:nvPr/>
        </p:nvSpPr>
        <p:spPr>
          <a:xfrm>
            <a:off x="169223" y="3918869"/>
            <a:ext cx="8795858" cy="1150417"/>
          </a:xfrm>
          <a:prstGeom prst="rect">
            <a:avLst/>
          </a:prstGeom>
          <a:solidFill>
            <a:srgbClr val="FBF7F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Flash-Cosmos provides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significant performance &amp; energy benefits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over all the baselines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09E2EE3-A030-411B-160F-5EA8B18CF43A}"/>
              </a:ext>
            </a:extLst>
          </p:cNvPr>
          <p:cNvSpPr/>
          <p:nvPr/>
        </p:nvSpPr>
        <p:spPr>
          <a:xfrm>
            <a:off x="169223" y="5328718"/>
            <a:ext cx="8795858" cy="1045834"/>
          </a:xfrm>
          <a:prstGeom prst="rect">
            <a:avLst/>
          </a:prstGeom>
          <a:solidFill>
            <a:srgbClr val="FBF7F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 larger the number of operands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 higher the performance &amp; energy benefits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EB6A3B3-0B81-3899-1574-E5A0264F550F}"/>
              </a:ext>
            </a:extLst>
          </p:cNvPr>
          <p:cNvGrpSpPr/>
          <p:nvPr/>
        </p:nvGrpSpPr>
        <p:grpSpPr>
          <a:xfrm>
            <a:off x="4609071" y="692696"/>
            <a:ext cx="4431813" cy="3132380"/>
            <a:chOff x="4609071" y="819432"/>
            <a:chExt cx="4431813" cy="313238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828D14-E3D9-99B3-9FC9-8D3F62863A0C}"/>
                </a:ext>
              </a:extLst>
            </p:cNvPr>
            <p:cNvSpPr/>
            <p:nvPr/>
          </p:nvSpPr>
          <p:spPr>
            <a:xfrm>
              <a:off x="8053039" y="1390124"/>
              <a:ext cx="912041" cy="21137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C0EBE669-9A24-F97E-687F-D3A31E6E0F2D}"/>
                </a:ext>
              </a:extLst>
            </p:cNvPr>
            <p:cNvGrpSpPr/>
            <p:nvPr/>
          </p:nvGrpSpPr>
          <p:grpSpPr>
            <a:xfrm>
              <a:off x="4609071" y="819432"/>
              <a:ext cx="4431813" cy="3132380"/>
              <a:chOff x="4609071" y="572298"/>
              <a:chExt cx="4431813" cy="3132380"/>
            </a:xfrm>
            <a:noFill/>
          </p:grpSpPr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D0E6C6A6-AA86-40D2-B708-C64F3DC4F745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760526" y="981491"/>
              <a:ext cx="4280358" cy="272318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7719FA-0A19-70C4-C427-BDAA997AF736}"/>
                  </a:ext>
                </a:extLst>
              </p:cNvPr>
              <p:cNvSpPr txBox="1"/>
              <p:nvPr/>
            </p:nvSpPr>
            <p:spPr>
              <a:xfrm rot="16200000">
                <a:off x="3305787" y="1875582"/>
                <a:ext cx="2975899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Energy benefit over OSP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C39B22A-113A-14DA-474C-F7851D1E11DF}"/>
              </a:ext>
            </a:extLst>
          </p:cNvPr>
          <p:cNvGrpSpPr/>
          <p:nvPr/>
        </p:nvGrpSpPr>
        <p:grpSpPr>
          <a:xfrm>
            <a:off x="828058" y="1433442"/>
            <a:ext cx="7117302" cy="1898433"/>
            <a:chOff x="828058" y="1560178"/>
            <a:chExt cx="7117302" cy="1898433"/>
          </a:xfrm>
        </p:grpSpPr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08757DAD-F57C-D9EA-A40F-8EE913D7DA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754" y="1883779"/>
              <a:ext cx="6301" cy="1535596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749A43C-FE81-7D8A-34AE-521E15501E43}"/>
                </a:ext>
              </a:extLst>
            </p:cNvPr>
            <p:cNvSpPr txBox="1"/>
            <p:nvPr/>
          </p:nvSpPr>
          <p:spPr>
            <a:xfrm>
              <a:off x="828058" y="1560178"/>
              <a:ext cx="510124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150×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831C02C6-17FF-BF64-FC72-E39DFB0C1B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6278" y="1883779"/>
              <a:ext cx="0" cy="781012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3546B36-F1F0-72FE-0C26-C8B378FA206B}"/>
                </a:ext>
              </a:extLst>
            </p:cNvPr>
            <p:cNvCxnSpPr/>
            <p:nvPr/>
          </p:nvCxnSpPr>
          <p:spPr>
            <a:xfrm flipH="1">
              <a:off x="831151" y="1883779"/>
              <a:ext cx="780181" cy="0"/>
            </a:xfrm>
            <a:prstGeom prst="line">
              <a:avLst/>
            </a:prstGeom>
            <a:ln w="15875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6F253F6-8B4C-72B6-75A1-1F5E38C901D4}"/>
                </a:ext>
              </a:extLst>
            </p:cNvPr>
            <p:cNvSpPr txBox="1"/>
            <p:nvPr/>
          </p:nvSpPr>
          <p:spPr>
            <a:xfrm>
              <a:off x="956640" y="2098867"/>
              <a:ext cx="386807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14×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35CF39F-6CD2-2516-371F-3676C93B79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25024" y="3170053"/>
              <a:ext cx="731567" cy="7608"/>
            </a:xfrm>
            <a:prstGeom prst="line">
              <a:avLst/>
            </a:prstGeom>
            <a:ln w="15875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60D0B92-8368-0185-1225-3FF4148C32B6}"/>
                </a:ext>
              </a:extLst>
            </p:cNvPr>
            <p:cNvSpPr txBox="1"/>
            <p:nvPr/>
          </p:nvSpPr>
          <p:spPr>
            <a:xfrm>
              <a:off x="1720929" y="2842318"/>
              <a:ext cx="5101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2.5×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ED1A5F0A-13C6-C804-A6A4-84FE504C7B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1497" y="3170053"/>
              <a:ext cx="0" cy="288558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DAE9F4D-7779-43CB-E010-B991959FB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5567" y="2520394"/>
              <a:ext cx="811521" cy="0"/>
            </a:xfrm>
            <a:prstGeom prst="line">
              <a:avLst/>
            </a:prstGeom>
            <a:ln w="15875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5989AE50-A33E-416A-268E-CCAEFF045B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7034" y="2520394"/>
              <a:ext cx="0" cy="898981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BDE5645-44A7-1795-C178-FB4D2FEC63E7}"/>
                </a:ext>
              </a:extLst>
            </p:cNvPr>
            <p:cNvSpPr txBox="1"/>
            <p:nvPr/>
          </p:nvSpPr>
          <p:spPr>
            <a:xfrm>
              <a:off x="2603656" y="2748448"/>
              <a:ext cx="426473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20×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4969ECDB-D95C-9BCC-116B-4B9532EFBC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51327" y="2520394"/>
              <a:ext cx="1" cy="210592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285FE95-DDBB-15AF-1C82-C6821F017E67}"/>
                </a:ext>
              </a:extLst>
            </p:cNvPr>
            <p:cNvSpPr txBox="1"/>
            <p:nvPr/>
          </p:nvSpPr>
          <p:spPr>
            <a:xfrm>
              <a:off x="2896830" y="2221401"/>
              <a:ext cx="5101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584D786F-3773-7609-EB46-4066B7BCF7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0148" y="2976516"/>
              <a:ext cx="0" cy="122532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7E46B497-430B-A758-614A-63CCB0A272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9783" y="2036232"/>
              <a:ext cx="0" cy="977343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A99BF46-9989-47A0-D191-34530A72D7DD}"/>
                </a:ext>
              </a:extLst>
            </p:cNvPr>
            <p:cNvSpPr txBox="1"/>
            <p:nvPr/>
          </p:nvSpPr>
          <p:spPr>
            <a:xfrm>
              <a:off x="5342358" y="1694102"/>
              <a:ext cx="510124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70×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CE02CA85-4D77-0404-1901-323525D794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6512" y="2036232"/>
              <a:ext cx="0" cy="593128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483A6F5-8C82-F0E2-5AA4-12B7DAD27F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4874" y="2036232"/>
              <a:ext cx="703276" cy="0"/>
            </a:xfrm>
            <a:prstGeom prst="line">
              <a:avLst/>
            </a:prstGeom>
            <a:ln w="15875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5A3B2D91-02B7-574F-B099-A6DB31637CF5}"/>
                </a:ext>
              </a:extLst>
            </p:cNvPr>
            <p:cNvSpPr txBox="1"/>
            <p:nvPr/>
          </p:nvSpPr>
          <p:spPr>
            <a:xfrm>
              <a:off x="5481804" y="2171602"/>
              <a:ext cx="36580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12×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434AAF9-139D-70EF-2421-8089142FE4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05059" y="2986553"/>
              <a:ext cx="702268" cy="0"/>
            </a:xfrm>
            <a:prstGeom prst="line">
              <a:avLst/>
            </a:prstGeom>
            <a:ln w="15875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DBF929F1-6D1F-52A4-C843-AD2DA24219C0}"/>
                </a:ext>
              </a:extLst>
            </p:cNvPr>
            <p:cNvSpPr txBox="1"/>
            <p:nvPr/>
          </p:nvSpPr>
          <p:spPr>
            <a:xfrm>
              <a:off x="6240293" y="2624567"/>
              <a:ext cx="510124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1.6×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042DDA4-C960-3D09-5560-9536409088D0}"/>
                </a:ext>
              </a:extLst>
            </p:cNvPr>
            <p:cNvCxnSpPr/>
            <p:nvPr/>
          </p:nvCxnSpPr>
          <p:spPr>
            <a:xfrm flipH="1">
              <a:off x="7246066" y="2485500"/>
              <a:ext cx="699294" cy="0"/>
            </a:xfrm>
            <a:prstGeom prst="line">
              <a:avLst/>
            </a:prstGeom>
            <a:ln w="15875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5CF4C205-E916-FE96-084B-4272BB4D2E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53745" y="2510156"/>
              <a:ext cx="0" cy="525353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990598B-80CC-B91C-470B-6EC07247AE85}"/>
                </a:ext>
              </a:extLst>
            </p:cNvPr>
            <p:cNvSpPr txBox="1"/>
            <p:nvPr/>
          </p:nvSpPr>
          <p:spPr>
            <a:xfrm>
              <a:off x="7051910" y="2662680"/>
              <a:ext cx="407478" cy="2338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14D7457A-561D-BC56-778D-0FCAC9F0AE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4479" y="2483718"/>
              <a:ext cx="0" cy="181073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66B7072-787A-CEC6-DDF9-A0FF71ED0485}"/>
                </a:ext>
              </a:extLst>
            </p:cNvPr>
            <p:cNvSpPr txBox="1"/>
            <p:nvPr/>
          </p:nvSpPr>
          <p:spPr>
            <a:xfrm>
              <a:off x="7340651" y="2268658"/>
              <a:ext cx="510124" cy="1262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50FE90-C44B-AA3C-5182-1CD6E2926924}"/>
              </a:ext>
            </a:extLst>
          </p:cNvPr>
          <p:cNvGrpSpPr/>
          <p:nvPr/>
        </p:nvGrpSpPr>
        <p:grpSpPr>
          <a:xfrm>
            <a:off x="3598761" y="2010811"/>
            <a:ext cx="5376016" cy="1281828"/>
            <a:chOff x="3598761" y="2137547"/>
            <a:chExt cx="5376016" cy="1281828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230ABD5-D248-59B6-4844-7C5A16AD4A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9604" y="2434109"/>
              <a:ext cx="720183" cy="0"/>
            </a:xfrm>
            <a:prstGeom prst="line">
              <a:avLst/>
            </a:prstGeom>
            <a:ln w="158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02384736-A781-C5AD-AD9D-EFA98D8651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5281" y="2469339"/>
              <a:ext cx="0" cy="95003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6EC297D-C295-33E0-F775-9406565AF571}"/>
                </a:ext>
              </a:extLst>
            </p:cNvPr>
            <p:cNvSpPr txBox="1"/>
            <p:nvPr/>
          </p:nvSpPr>
          <p:spPr>
            <a:xfrm>
              <a:off x="3598761" y="2137547"/>
              <a:ext cx="48536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25×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90CF1475-559D-8EEE-428D-6EFA4B71A7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3767" y="2431467"/>
              <a:ext cx="0" cy="370638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35C8745-4374-D371-1121-816E277704D7}"/>
                </a:ext>
              </a:extLst>
            </p:cNvPr>
            <p:cNvSpPr txBox="1"/>
            <p:nvPr/>
          </p:nvSpPr>
          <p:spPr>
            <a:xfrm>
              <a:off x="4031276" y="2137547"/>
              <a:ext cx="5101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3.5×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F58EC2BB-34B6-5DFA-F4B8-6339D7E7B9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05242" y="2431467"/>
              <a:ext cx="0" cy="60187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86630B5-BBB9-6C6B-A7FE-791DA847A7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37480" y="2437659"/>
              <a:ext cx="720426" cy="0"/>
            </a:xfrm>
            <a:prstGeom prst="line">
              <a:avLst/>
            </a:prstGeom>
            <a:ln w="158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D73BA0E7-D5F9-36C9-6921-52EA91D7A9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97693" y="2431467"/>
              <a:ext cx="0" cy="25820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7D62FEE-674A-75B9-1AD7-E3681120E2F6}"/>
                </a:ext>
              </a:extLst>
            </p:cNvPr>
            <p:cNvSpPr txBox="1"/>
            <p:nvPr/>
          </p:nvSpPr>
          <p:spPr>
            <a:xfrm>
              <a:off x="8447884" y="2149668"/>
              <a:ext cx="52689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3.3×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535CC5B-0886-FB87-76F6-14C1569B6149}"/>
                </a:ext>
              </a:extLst>
            </p:cNvPr>
            <p:cNvSpPr txBox="1"/>
            <p:nvPr/>
          </p:nvSpPr>
          <p:spPr>
            <a:xfrm>
              <a:off x="7903194" y="2162523"/>
              <a:ext cx="5521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13.4×</a:t>
              </a:r>
              <a:endPara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21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BDB93-78E3-6265-1EF1-E8524F2C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More in the Paper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2565EC1E-882A-574A-9A16-2948B59C6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7" y="1308875"/>
            <a:ext cx="8845550" cy="2287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2DD384-86F4-50D8-11FE-F36C3C6137DD}"/>
              </a:ext>
            </a:extLst>
          </p:cNvPr>
          <p:cNvSpPr txBox="1"/>
          <p:nvPr/>
        </p:nvSpPr>
        <p:spPr>
          <a:xfrm>
            <a:off x="1746472" y="5740570"/>
            <a:ext cx="55866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  <a:hlinkClick r:id="rId4"/>
              </a:rPr>
              <a:t>https://arxiv.org/abs/2209.05566.pdf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Medium" panose="020B0503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9F610A36-3851-B440-9EF1-137BCB8FC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639" y="3793290"/>
            <a:ext cx="1798722" cy="179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8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60D1F9-9212-2D45-90EF-EDC817A9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1133FC-0FE8-0946-AB0D-6EF7893C7DC5}"/>
              </a:ext>
            </a:extLst>
          </p:cNvPr>
          <p:cNvSpPr/>
          <p:nvPr/>
        </p:nvSpPr>
        <p:spPr>
          <a:xfrm>
            <a:off x="169011" y="970059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Motivation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0E7B37-6684-1A4C-B53C-84BECF24DDA8}"/>
              </a:ext>
            </a:extLst>
          </p:cNvPr>
          <p:cNvSpPr/>
          <p:nvPr/>
        </p:nvSpPr>
        <p:spPr>
          <a:xfrm>
            <a:off x="169011" y="2068664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Background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A9011E7-C9BC-194E-93C2-6A4DE5AEBD1C}"/>
              </a:ext>
            </a:extLst>
          </p:cNvPr>
          <p:cNvSpPr/>
          <p:nvPr/>
        </p:nvSpPr>
        <p:spPr>
          <a:xfrm>
            <a:off x="160043" y="3167269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Flash-Cosmos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7B26EDE-586D-884B-BFE4-2CBBDF1B59B8}"/>
              </a:ext>
            </a:extLst>
          </p:cNvPr>
          <p:cNvSpPr/>
          <p:nvPr/>
        </p:nvSpPr>
        <p:spPr>
          <a:xfrm>
            <a:off x="160043" y="4265874"/>
            <a:ext cx="8823914" cy="707666"/>
          </a:xfrm>
          <a:prstGeom prst="roundRect">
            <a:avLst/>
          </a:prstGeom>
          <a:solidFill>
            <a:srgbClr val="D0CECE"/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Evaluation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of Flash-Cosmos and Key Results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E098C2-A80A-F146-9159-8778760AA3B7}"/>
              </a:ext>
            </a:extLst>
          </p:cNvPr>
          <p:cNvSpPr/>
          <p:nvPr/>
        </p:nvSpPr>
        <p:spPr>
          <a:xfrm>
            <a:off x="160043" y="5364479"/>
            <a:ext cx="8823914" cy="70766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Summary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5634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3CF4-FEF6-F745-949F-E29F2ADC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Flash-Cosmos: Summary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AC079-FE81-074E-961A-356D7D9D7A9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951562" y="6514500"/>
            <a:ext cx="2049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A8E1B8-46DA-764A-A70B-26D693849073}" type="slidenum">
              <a:rPr kumimoji="0" lang="en-CH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CH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80A72E-F794-6449-C42F-1CDBF5A6278B}"/>
              </a:ext>
            </a:extLst>
          </p:cNvPr>
          <p:cNvGrpSpPr/>
          <p:nvPr/>
        </p:nvGrpSpPr>
        <p:grpSpPr>
          <a:xfrm>
            <a:off x="163902" y="1069648"/>
            <a:ext cx="8636977" cy="1238123"/>
            <a:chOff x="163902" y="1069648"/>
            <a:chExt cx="8636977" cy="1238123"/>
          </a:xfrm>
        </p:grpSpPr>
        <p:sp>
          <p:nvSpPr>
            <p:cNvPr id="6" name="Content Placeholder 3">
              <a:extLst>
                <a:ext uri="{FF2B5EF4-FFF2-40B4-BE49-F238E27FC236}">
                  <a16:creationId xmlns:a16="http://schemas.microsoft.com/office/drawing/2014/main" id="{6B82CE9F-E1FF-F12B-FFF3-21DF9AF594C8}"/>
                </a:ext>
              </a:extLst>
            </p:cNvPr>
            <p:cNvSpPr txBox="1">
              <a:spLocks/>
            </p:cNvSpPr>
            <p:nvPr/>
          </p:nvSpPr>
          <p:spPr>
            <a:xfrm>
              <a:off x="1240268" y="1069648"/>
              <a:ext cx="7560611" cy="1238123"/>
            </a:xfrm>
            <a:prstGeom prst="roundRect">
              <a:avLst>
                <a:gd name="adj" fmla="val 477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1982C3"/>
              </a:solidFill>
            </a:ln>
          </p:spPr>
          <p:txBody>
            <a:bodyPr vert="horz" wrap="square" lIns="91440" tIns="45720" rIns="9144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1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First work to enable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multi-operand </a:t>
              </a:r>
              <a:b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</a:b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bulk bitwise operations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with a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single sensing operation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and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high reliability</a:t>
              </a:r>
            </a:p>
          </p:txBody>
        </p:sp>
        <p:pic>
          <p:nvPicPr>
            <p:cNvPr id="11" name="Graphic 10" descr="Badge Tick with solid fill">
              <a:extLst>
                <a:ext uri="{FF2B5EF4-FFF2-40B4-BE49-F238E27FC236}">
                  <a16:creationId xmlns:a16="http://schemas.microsoft.com/office/drawing/2014/main" id="{FFD78D8D-E1E2-5F7F-09C2-39BEE44D6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3902" y="1182442"/>
              <a:ext cx="914400" cy="9144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7FF359D-4B1F-55B1-201E-09F569D8C549}"/>
              </a:ext>
            </a:extLst>
          </p:cNvPr>
          <p:cNvGrpSpPr/>
          <p:nvPr/>
        </p:nvGrpSpPr>
        <p:grpSpPr>
          <a:xfrm>
            <a:off x="163902" y="2572530"/>
            <a:ext cx="8636977" cy="985236"/>
            <a:chOff x="163902" y="3559646"/>
            <a:chExt cx="8636977" cy="985236"/>
          </a:xfrm>
        </p:grpSpPr>
        <p:sp>
          <p:nvSpPr>
            <p:cNvPr id="8" name="Content Placeholder 3">
              <a:extLst>
                <a:ext uri="{FF2B5EF4-FFF2-40B4-BE49-F238E27FC236}">
                  <a16:creationId xmlns:a16="http://schemas.microsoft.com/office/drawing/2014/main" id="{EA4A6804-65B6-7AF9-09DE-2F0C78AE9531}"/>
                </a:ext>
              </a:extLst>
            </p:cNvPr>
            <p:cNvSpPr txBox="1">
              <a:spLocks/>
            </p:cNvSpPr>
            <p:nvPr/>
          </p:nvSpPr>
          <p:spPr>
            <a:xfrm>
              <a:off x="1240268" y="3559646"/>
              <a:ext cx="7560611" cy="985236"/>
            </a:xfrm>
            <a:prstGeom prst="roundRect">
              <a:avLst>
                <a:gd name="adj" fmla="val 477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1982C3"/>
              </a:solidFill>
            </a:ln>
          </p:spPr>
          <p:txBody>
            <a:bodyPr vert="horz" wrap="squar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indent="0" algn="ctr">
                <a:lnSpc>
                  <a:spcPct val="110000"/>
                </a:lnSpc>
                <a:spcBef>
                  <a:spcPts val="10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2400" b="0">
                  <a:latin typeface="Cambria" panose="02040503050406030204" pitchFamily="18" charset="0"/>
                </a:defRPr>
              </a:lvl1pPr>
              <a:lvl2pPr marL="685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1">
                  <a:latin typeface="Cambria" panose="02040503050406030204" pitchFamily="18" charset="0"/>
                </a:defRPr>
              </a:lvl2pPr>
              <a:lvl3pPr marL="1143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>
                  <a:latin typeface="Cambria" panose="02040503050406030204" pitchFamily="18" charset="0"/>
                </a:defRPr>
              </a:lvl3pPr>
              <a:lvl4pPr marL="1600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>
                  <a:latin typeface="Cambria" panose="02040503050406030204" pitchFamily="18" charset="0"/>
                </a:defRPr>
              </a:lvl4pPr>
              <a:lvl5pPr marL="20574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>
                  <a:latin typeface="Cambria" panose="02040503050406030204" pitchFamily="18" charset="0"/>
                </a:defRPr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Improves performance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by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3.5x/25x/32x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on average over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ParaBit/ISP/OSP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across the workloads</a:t>
              </a:r>
            </a:p>
          </p:txBody>
        </p:sp>
        <p:pic>
          <p:nvPicPr>
            <p:cNvPr id="22" name="Graphic 21" descr="Bar graph with upward trend with solid fill">
              <a:extLst>
                <a:ext uri="{FF2B5EF4-FFF2-40B4-BE49-F238E27FC236}">
                  <a16:creationId xmlns:a16="http://schemas.microsoft.com/office/drawing/2014/main" id="{9EBF5EE4-8F3A-1D95-73C6-16AABA0EF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3902" y="3595064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833626-D025-F544-FE17-CC206B611E47}"/>
              </a:ext>
            </a:extLst>
          </p:cNvPr>
          <p:cNvGrpSpPr/>
          <p:nvPr/>
        </p:nvGrpSpPr>
        <p:grpSpPr>
          <a:xfrm>
            <a:off x="163902" y="3864910"/>
            <a:ext cx="8636976" cy="1030490"/>
            <a:chOff x="163902" y="4830765"/>
            <a:chExt cx="8636976" cy="1030490"/>
          </a:xfrm>
        </p:grpSpPr>
        <p:sp>
          <p:nvSpPr>
            <p:cNvPr id="5" name="Content Placeholder 3">
              <a:extLst>
                <a:ext uri="{FF2B5EF4-FFF2-40B4-BE49-F238E27FC236}">
                  <a16:creationId xmlns:a16="http://schemas.microsoft.com/office/drawing/2014/main" id="{A109F4DA-3FC3-5414-52B2-5CF7D62D2499}"/>
                </a:ext>
              </a:extLst>
            </p:cNvPr>
            <p:cNvSpPr txBox="1">
              <a:spLocks/>
            </p:cNvSpPr>
            <p:nvPr/>
          </p:nvSpPr>
          <p:spPr>
            <a:xfrm>
              <a:off x="1240268" y="4830765"/>
              <a:ext cx="7560610" cy="1030490"/>
            </a:xfrm>
            <a:prstGeom prst="roundRect">
              <a:avLst>
                <a:gd name="adj" fmla="val 477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1982C3"/>
              </a:solidFill>
            </a:ln>
          </p:spPr>
          <p:txBody>
            <a:bodyPr vert="horz" wrap="squar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indent="0" algn="ctr">
                <a:lnSpc>
                  <a:spcPct val="110000"/>
                </a:lnSpc>
                <a:spcBef>
                  <a:spcPts val="10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2400" b="0">
                  <a:latin typeface="Cambria" panose="02040503050406030204" pitchFamily="18" charset="0"/>
                </a:defRPr>
              </a:lvl1pPr>
              <a:lvl2pPr marL="685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1">
                  <a:latin typeface="Cambria" panose="02040503050406030204" pitchFamily="18" charset="0"/>
                </a:defRPr>
              </a:lvl2pPr>
              <a:lvl3pPr marL="1143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>
                  <a:latin typeface="Cambria" panose="02040503050406030204" pitchFamily="18" charset="0"/>
                </a:defRPr>
              </a:lvl3pPr>
              <a:lvl4pPr marL="1600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>
                  <a:latin typeface="Cambria" panose="02040503050406030204" pitchFamily="18" charset="0"/>
                </a:defRPr>
              </a:lvl4pPr>
              <a:lvl5pPr marL="20574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>
                  <a:latin typeface="Cambria" panose="02040503050406030204" pitchFamily="18" charset="0"/>
                </a:defRPr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Improves energy efficiency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by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3.3x/13.4x/95x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on average over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ParaBit/ISP/OSP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across the workloads</a:t>
              </a:r>
            </a:p>
          </p:txBody>
        </p:sp>
        <p:pic>
          <p:nvPicPr>
            <p:cNvPr id="24" name="Graphic 23" descr="Renewable Energy with solid fill">
              <a:extLst>
                <a:ext uri="{FF2B5EF4-FFF2-40B4-BE49-F238E27FC236}">
                  <a16:creationId xmlns:a16="http://schemas.microsoft.com/office/drawing/2014/main" id="{46DACC40-058C-D8E5-1D24-89BB56203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3902" y="4888810"/>
              <a:ext cx="914400" cy="9144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BEDA995-1C14-1E60-DD92-13DBB1668AD5}"/>
              </a:ext>
            </a:extLst>
          </p:cNvPr>
          <p:cNvGrpSpPr/>
          <p:nvPr/>
        </p:nvGrpSpPr>
        <p:grpSpPr>
          <a:xfrm>
            <a:off x="297845" y="5176866"/>
            <a:ext cx="8548310" cy="1030490"/>
            <a:chOff x="297845" y="5176866"/>
            <a:chExt cx="8548310" cy="1030490"/>
          </a:xfrm>
        </p:grpSpPr>
        <p:sp>
          <p:nvSpPr>
            <p:cNvPr id="30" name="Content Placeholder 3">
              <a:extLst>
                <a:ext uri="{FF2B5EF4-FFF2-40B4-BE49-F238E27FC236}">
                  <a16:creationId xmlns:a16="http://schemas.microsoft.com/office/drawing/2014/main" id="{A8D02809-EA24-5B6A-286D-2D93BB4D3992}"/>
                </a:ext>
              </a:extLst>
            </p:cNvPr>
            <p:cNvSpPr txBox="1">
              <a:spLocks/>
            </p:cNvSpPr>
            <p:nvPr/>
          </p:nvSpPr>
          <p:spPr>
            <a:xfrm>
              <a:off x="1285545" y="5176866"/>
              <a:ext cx="7560610" cy="1030490"/>
            </a:xfrm>
            <a:prstGeom prst="roundRect">
              <a:avLst>
                <a:gd name="adj" fmla="val 3155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txBody>
            <a:bodyPr vert="horz" wrap="squar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indent="0" algn="ctr">
                <a:lnSpc>
                  <a:spcPct val="110000"/>
                </a:lnSpc>
                <a:spcBef>
                  <a:spcPts val="10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2400" b="0">
                  <a:latin typeface="Cambria" panose="02040503050406030204" pitchFamily="18" charset="0"/>
                </a:defRPr>
              </a:lvl1pPr>
              <a:lvl2pPr marL="685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1">
                  <a:latin typeface="Cambria" panose="02040503050406030204" pitchFamily="18" charset="0"/>
                </a:defRPr>
              </a:lvl2pPr>
              <a:lvl3pPr marL="1143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>
                  <a:latin typeface="Cambria" panose="02040503050406030204" pitchFamily="18" charset="0"/>
                </a:defRPr>
              </a:lvl3pPr>
              <a:lvl4pPr marL="1600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>
                  <a:latin typeface="Cambria" panose="02040503050406030204" pitchFamily="18" charset="0"/>
                </a:defRPr>
              </a:lvl4pPr>
              <a:lvl5pPr marL="20574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1">
                  <a:latin typeface="Cambria" panose="02040503050406030204" pitchFamily="18" charset="0"/>
                </a:defRPr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Low-cost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&amp; 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requires 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no changes 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to flash cell arrays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2" name="Graphic 31" descr="Dollar with solid fill">
              <a:extLst>
                <a:ext uri="{FF2B5EF4-FFF2-40B4-BE49-F238E27FC236}">
                  <a16:creationId xmlns:a16="http://schemas.microsoft.com/office/drawing/2014/main" id="{DDBED169-D489-D7C7-8F4C-A3BD0BACE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97845" y="5294866"/>
              <a:ext cx="761384" cy="761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757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0F6FF-5EEA-96A7-D270-4EC400681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686F-5C8D-AB5C-0A5E-E5562E7BD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879904" cy="884238"/>
          </a:xfrm>
        </p:spPr>
        <p:txBody>
          <a:bodyPr/>
          <a:lstStyle/>
          <a:p>
            <a:r>
              <a:rPr lang="en-US" sz="3600" dirty="0"/>
              <a:t>More on Flash-Cosmos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69A46-C2AF-69CF-80E9-A1BD160BE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700" b="0" i="0" dirty="0" err="1">
                <a:solidFill>
                  <a:srgbClr val="000000"/>
                </a:solidFill>
                <a:effectLst/>
              </a:rPr>
              <a:t>Jisung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 Park,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Roknoddin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 Azizi, Geraldo F. Oliveira, Mohammad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Sadrosadati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, Rakesh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Nadig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, David Novo, Juan Gómez-Luna,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Myungsuk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 Kim, and Onur Mutlu,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1" i="0" dirty="0">
                <a:solidFill>
                  <a:srgbClr val="0000FF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"Flash-Cosmos: In-Flash Bulk Bitwise Operations Using Inherent Computation Capability of NAND Flash Memory"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1" dirty="0">
                <a:solidFill>
                  <a:srgbClr val="000000"/>
                </a:solidFill>
                <a:effectLst/>
              </a:rPr>
              <a:t>Proceedings of the </a:t>
            </a:r>
            <a:r>
              <a:rPr lang="en-US" sz="1700" b="0" i="1" dirty="0">
                <a:solidFill>
                  <a:srgbClr val="000000"/>
                </a:solidFill>
                <a:effectLst/>
                <a:hlinkClick r:id="rId3"/>
              </a:rPr>
              <a:t>55th International Symposium on Microarchitecture</a:t>
            </a:r>
            <a:r>
              <a:rPr lang="en-US" sz="1700" b="0" i="1" dirty="0">
                <a:solidFill>
                  <a:srgbClr val="000000"/>
                </a:solidFill>
                <a:effectLst/>
              </a:rPr>
              <a:t> (</a:t>
            </a:r>
            <a:r>
              <a:rPr lang="en-US" sz="1700" b="1" i="1" dirty="0">
                <a:solidFill>
                  <a:srgbClr val="000000"/>
                </a:solidFill>
                <a:effectLst/>
              </a:rPr>
              <a:t>MICRO</a:t>
            </a:r>
            <a:r>
              <a:rPr lang="en-US" sz="1700" b="0" i="1" dirty="0">
                <a:solidFill>
                  <a:srgbClr val="000000"/>
                </a:solidFill>
                <a:effectLst/>
              </a:rPr>
              <a:t>)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, Chicago, IL, USA, October 2022.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4"/>
              </a:rPr>
              <a:t>Slides (pptx)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5"/>
              </a:rPr>
              <a:t>(pdf)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]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6"/>
              </a:rPr>
              <a:t>Longer Lecture Slides (pptx)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7"/>
              </a:rPr>
              <a:t>(pdf)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]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8"/>
              </a:rPr>
              <a:t>Lecture Video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 (44 minutes)]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700" b="0" i="0" dirty="0">
                <a:solidFill>
                  <a:srgbClr val="000000"/>
                </a:solidFill>
                <a:effectLst/>
                <a:hlinkClick r:id="rId9"/>
              </a:rPr>
              <a:t>arXiv version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]</a:t>
            </a:r>
          </a:p>
          <a:p>
            <a:pPr marL="0" indent="0">
              <a:buNone/>
            </a:pPr>
            <a:br>
              <a:rPr lang="en-US" sz="1700" dirty="0"/>
            </a:br>
            <a:endParaRPr lang="en-US" sz="1700" dirty="0">
              <a:solidFill>
                <a:srgbClr val="0432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F10F3-BDE0-A960-C118-A35D671F8E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004D-7284-C244-B275-AB956C66515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812F87-FD08-8EBF-DDF0-C3222377AB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04" y="4077072"/>
            <a:ext cx="9080500" cy="2260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BB7AC7-B724-B625-A7F2-C270F73CDCB0}"/>
              </a:ext>
            </a:extLst>
          </p:cNvPr>
          <p:cNvSpPr txBox="1"/>
          <p:nvPr/>
        </p:nvSpPr>
        <p:spPr>
          <a:xfrm>
            <a:off x="1779861" y="6438543"/>
            <a:ext cx="5243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https://arxiv.org/pdf/2209.05566.pdf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7119478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52F54-5E12-ADCB-DD08-71670F7C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3C420-5721-F0D7-F45F-03758370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61" y="248020"/>
            <a:ext cx="9152061" cy="884238"/>
          </a:xfrm>
        </p:spPr>
        <p:txBody>
          <a:bodyPr/>
          <a:lstStyle/>
          <a:p>
            <a:r>
              <a:rPr lang="en-US" sz="3200" dirty="0"/>
              <a:t>CIPHERMATCH: Accelerating Secure String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4FBC8-BF0D-43B8-152A-780544D75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89" y="1176523"/>
            <a:ext cx="8750176" cy="515302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00000"/>
                </a:solidFill>
                <a:effectLst/>
              </a:rPr>
              <a:t>Mayank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Kabra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, Rakesh Nadig, Harshita Gupta, Rahul Bera, Manos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Frouzakis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Vamanan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Arulchelvan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, Yu Liang,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Haiyu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 Mao, Mohammad </a:t>
            </a:r>
            <a:r>
              <a:rPr lang="en-US" sz="1700" b="0" i="0" dirty="0" err="1">
                <a:solidFill>
                  <a:srgbClr val="000000"/>
                </a:solidFill>
                <a:effectLst/>
              </a:rPr>
              <a:t>Sadrosadati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 and Onur Mutlu,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1" i="0" dirty="0">
                <a:solidFill>
                  <a:srgbClr val="0000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”CIPHERMATCH: Accelerating Homomorphic Encryption-Based String Matching via Memory-Efficient Data Packing and In-Flash Processing"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1" dirty="0">
                <a:solidFill>
                  <a:srgbClr val="000000"/>
                </a:solidFill>
                <a:effectLst/>
              </a:rPr>
              <a:t>Proceedings of the </a:t>
            </a:r>
            <a:r>
              <a:rPr lang="en-US" sz="1700" b="0" i="1" dirty="0">
                <a:solidFill>
                  <a:srgbClr val="000000"/>
                </a:solidFill>
                <a:effectLst/>
                <a:hlinkClick r:id="rId4"/>
              </a:rPr>
              <a:t>30th International Conference on Architectural Support for Programming Languages and Operating System </a:t>
            </a:r>
            <a:r>
              <a:rPr lang="en-US" sz="1700" b="0" i="1" dirty="0">
                <a:solidFill>
                  <a:srgbClr val="000000"/>
                </a:solidFill>
                <a:effectLst/>
              </a:rPr>
              <a:t>(</a:t>
            </a:r>
            <a:r>
              <a:rPr lang="en-US" sz="1700" b="1" i="1" dirty="0">
                <a:solidFill>
                  <a:srgbClr val="000000"/>
                </a:solidFill>
                <a:effectLst/>
              </a:rPr>
              <a:t>ASPLOS</a:t>
            </a:r>
            <a:r>
              <a:rPr lang="en-US" sz="1700" b="0" i="1" dirty="0">
                <a:solidFill>
                  <a:srgbClr val="000000"/>
                </a:solidFill>
                <a:effectLst/>
              </a:rPr>
              <a:t>)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, Rotterdam, Netherlands April 2025.</a:t>
            </a:r>
            <a:br>
              <a:rPr lang="en-US" sz="1700" b="0" i="0" dirty="0">
                <a:solidFill>
                  <a:srgbClr val="000000"/>
                </a:solidFill>
                <a:effectLst/>
              </a:rPr>
            </a:br>
            <a:r>
              <a:rPr lang="en-US" sz="17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700" b="0" i="0" dirty="0">
                <a:solidFill>
                  <a:srgbClr val="99660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 version</a:t>
            </a:r>
            <a:r>
              <a:rPr lang="en-US" sz="1700" b="0" i="0" dirty="0">
                <a:solidFill>
                  <a:srgbClr val="000000"/>
                </a:solidFill>
                <a:effectLst/>
              </a:rPr>
              <a:t>]</a:t>
            </a:r>
          </a:p>
          <a:p>
            <a:pPr marL="0" indent="0">
              <a:buNone/>
            </a:pPr>
            <a:br>
              <a:rPr lang="en-US" sz="1700" dirty="0"/>
            </a:br>
            <a:endParaRPr lang="en-US" sz="1700" dirty="0">
              <a:solidFill>
                <a:srgbClr val="0432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1A74A-38EE-3392-FA56-1127FA3B8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004D-7284-C244-B275-AB956C66515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67BF8-9A42-9789-0D9D-DF3BB32AA444}"/>
              </a:ext>
            </a:extLst>
          </p:cNvPr>
          <p:cNvSpPr txBox="1"/>
          <p:nvPr/>
        </p:nvSpPr>
        <p:spPr>
          <a:xfrm>
            <a:off x="2096462" y="6462343"/>
            <a:ext cx="5243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https://arxiv.org/pdf/2503.08968.pdf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</p:txBody>
      </p:sp>
      <p:pic>
        <p:nvPicPr>
          <p:cNvPr id="9" name="Picture 8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A3568E63-191A-3694-C110-54B75A5C79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t="8761" r="3192" b="6112"/>
          <a:stretch/>
        </p:blipFill>
        <p:spPr>
          <a:xfrm>
            <a:off x="-43557" y="4094528"/>
            <a:ext cx="9224069" cy="16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0408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888CE-8932-4200-3F08-0BDDC7525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F79D-E214-1435-B6A2-8B190D6A6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02" y="270153"/>
            <a:ext cx="9152061" cy="884238"/>
          </a:xfrm>
        </p:spPr>
        <p:txBody>
          <a:bodyPr/>
          <a:lstStyle/>
          <a:p>
            <a:r>
              <a:rPr lang="en-US" sz="3200" dirty="0"/>
              <a:t>Upcoming Presentation at ISCA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5CEEE-CCEE-11B3-CD1B-3DBBF31DB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89" y="1372319"/>
            <a:ext cx="8750176" cy="5153025"/>
          </a:xfrm>
        </p:spPr>
        <p:txBody>
          <a:bodyPr/>
          <a:lstStyle/>
          <a:p>
            <a:pPr marL="0" indent="0" algn="l">
              <a:buNone/>
            </a:pPr>
            <a:endParaRPr lang="en-US" sz="1700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en-US" sz="1700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en-US" sz="1700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endParaRPr lang="en-US" sz="1700" b="0" i="0" dirty="0">
              <a:solidFill>
                <a:srgbClr val="000000"/>
              </a:solidFill>
              <a:effectLst/>
            </a:endParaRPr>
          </a:p>
          <a:p>
            <a:pPr marL="0" indent="0" algn="ctr">
              <a:buNone/>
            </a:pPr>
            <a:endParaRPr lang="en-US" sz="2000" b="1" dirty="0">
              <a:solidFill>
                <a:srgbClr val="0432FF"/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0432FF"/>
                </a:solidFill>
              </a:rPr>
              <a:t>To be presented at ISCA 2025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0432FF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996600"/>
                </a:solidFill>
              </a:rPr>
              <a:t>Presenter – Andreas Kosmas </a:t>
            </a:r>
            <a:r>
              <a:rPr lang="en-US" sz="2000" dirty="0" err="1">
                <a:solidFill>
                  <a:srgbClr val="996600"/>
                </a:solidFill>
              </a:rPr>
              <a:t>Kakolyris</a:t>
            </a:r>
            <a:endParaRPr lang="en-US" sz="2000" dirty="0">
              <a:solidFill>
                <a:srgbClr val="996600"/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996600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996600"/>
                </a:solidFill>
              </a:rPr>
              <a:t>Visit us in </a:t>
            </a:r>
            <a:r>
              <a:rPr lang="en-US" sz="2000" i="1" u="sng" dirty="0">
                <a:solidFill>
                  <a:srgbClr val="996600"/>
                </a:solidFill>
              </a:rPr>
              <a:t>Session 6C: Memory Acceleration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996600"/>
                </a:solidFill>
              </a:rPr>
              <a:t>Location: Ono Auditorium</a:t>
            </a:r>
          </a:p>
          <a:p>
            <a:pPr marL="0" indent="0" algn="l">
              <a:buNone/>
            </a:pP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br>
              <a:rPr lang="en-US" sz="1700" dirty="0"/>
            </a:br>
            <a:endParaRPr lang="en-US" sz="1700" dirty="0">
              <a:solidFill>
                <a:srgbClr val="0432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26C69-A5A8-DEC6-CB1E-ED3A754710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004D-7284-C244-B275-AB956C66515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61428F-FBFC-A2E7-4FBC-6F8061AA4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557"/>
            <a:ext cx="9144000" cy="230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752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0241-5468-E1F4-30C8-1D5D7EAD37C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en-IN" dirty="0"/>
              <a:t>Bulk Bitwise Operations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8195EA8-9E9E-608B-621F-9370298A8540}"/>
              </a:ext>
            </a:extLst>
          </p:cNvPr>
          <p:cNvSpPr/>
          <p:nvPr/>
        </p:nvSpPr>
        <p:spPr>
          <a:xfrm>
            <a:off x="2907036" y="2708950"/>
            <a:ext cx="3381054" cy="18861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Bulk Bitwise Operations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1C6ED8-859A-14EC-74B2-1B6F5A0CF166}"/>
              </a:ext>
            </a:extLst>
          </p:cNvPr>
          <p:cNvGrpSpPr/>
          <p:nvPr/>
        </p:nvGrpSpPr>
        <p:grpSpPr>
          <a:xfrm>
            <a:off x="6158926" y="2422803"/>
            <a:ext cx="2906054" cy="841740"/>
            <a:chOff x="6155379" y="2304885"/>
            <a:chExt cx="2906054" cy="82726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EBB008-39F0-9BAB-C8DF-13C09E0492E1}"/>
                </a:ext>
              </a:extLst>
            </p:cNvPr>
            <p:cNvSpPr txBox="1"/>
            <p:nvPr/>
          </p:nvSpPr>
          <p:spPr>
            <a:xfrm>
              <a:off x="6960793" y="2304885"/>
              <a:ext cx="2100640" cy="514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Web Search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802191F-A9F1-C85B-D510-6DE705ECADD8}"/>
                </a:ext>
              </a:extLst>
            </p:cNvPr>
            <p:cNvSpPr/>
            <p:nvPr/>
          </p:nvSpPr>
          <p:spPr>
            <a:xfrm>
              <a:off x="6155379" y="2870886"/>
              <a:ext cx="778821" cy="261261"/>
            </a:xfrm>
            <a:custGeom>
              <a:avLst/>
              <a:gdLst>
                <a:gd name="connsiteX0" fmla="*/ 0 w 906162"/>
                <a:gd name="connsiteY0" fmla="*/ 329514 h 329514"/>
                <a:gd name="connsiteX1" fmla="*/ 906162 w 906162"/>
                <a:gd name="connsiteY1" fmla="*/ 0 h 32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162" h="329514">
                  <a:moveTo>
                    <a:pt x="0" y="329514"/>
                  </a:moveTo>
                  <a:lnTo>
                    <a:pt x="906162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CB787A-C2C0-C109-8A1A-869A8C6D89C7}"/>
              </a:ext>
            </a:extLst>
          </p:cNvPr>
          <p:cNvGrpSpPr/>
          <p:nvPr/>
        </p:nvGrpSpPr>
        <p:grpSpPr>
          <a:xfrm>
            <a:off x="79020" y="3219066"/>
            <a:ext cx="2828016" cy="523220"/>
            <a:chOff x="167698" y="3921170"/>
            <a:chExt cx="3001627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78CB53-C3D3-8292-5FCA-BA993B7FC8E4}"/>
                </a:ext>
              </a:extLst>
            </p:cNvPr>
            <p:cNvSpPr txBox="1"/>
            <p:nvPr/>
          </p:nvSpPr>
          <p:spPr>
            <a:xfrm>
              <a:off x="167698" y="3921170"/>
              <a:ext cx="2588118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Cryptography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D71B2C7-EB45-96F8-91EF-896E3704A045}"/>
                </a:ext>
              </a:extLst>
            </p:cNvPr>
            <p:cNvSpPr/>
            <p:nvPr/>
          </p:nvSpPr>
          <p:spPr>
            <a:xfrm flipV="1">
              <a:off x="2722606" y="4320653"/>
              <a:ext cx="446719" cy="68113"/>
            </a:xfrm>
            <a:custGeom>
              <a:avLst/>
              <a:gdLst>
                <a:gd name="connsiteX0" fmla="*/ 477794 w 477794"/>
                <a:gd name="connsiteY0" fmla="*/ 0 h 337751"/>
                <a:gd name="connsiteX1" fmla="*/ 0 w 477794"/>
                <a:gd name="connsiteY1" fmla="*/ 337751 h 33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794" h="337751">
                  <a:moveTo>
                    <a:pt x="477794" y="0"/>
                  </a:moveTo>
                  <a:lnTo>
                    <a:pt x="0" y="337751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40E6732-6279-A8D1-5FBF-27200DE1680E}"/>
              </a:ext>
            </a:extLst>
          </p:cNvPr>
          <p:cNvGrpSpPr/>
          <p:nvPr/>
        </p:nvGrpSpPr>
        <p:grpSpPr>
          <a:xfrm>
            <a:off x="793445" y="4337665"/>
            <a:ext cx="2663982" cy="1441839"/>
            <a:chOff x="2691463" y="4203827"/>
            <a:chExt cx="2119259" cy="18934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75D5DE-0E03-72B9-79F1-094EB8B16A99}"/>
                </a:ext>
              </a:extLst>
            </p:cNvPr>
            <p:cNvSpPr txBox="1"/>
            <p:nvPr/>
          </p:nvSpPr>
          <p:spPr>
            <a:xfrm>
              <a:off x="2691463" y="5410201"/>
              <a:ext cx="2076068" cy="68711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Set Operations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694242E-DAD6-B207-603D-6D9D1C234B27}"/>
                </a:ext>
              </a:extLst>
            </p:cNvPr>
            <p:cNvSpPr/>
            <p:nvPr/>
          </p:nvSpPr>
          <p:spPr>
            <a:xfrm>
              <a:off x="4085969" y="4203827"/>
              <a:ext cx="724753" cy="1175481"/>
            </a:xfrm>
            <a:custGeom>
              <a:avLst/>
              <a:gdLst>
                <a:gd name="connsiteX0" fmla="*/ 345989 w 345989"/>
                <a:gd name="connsiteY0" fmla="*/ 0 h 1194487"/>
                <a:gd name="connsiteX1" fmla="*/ 0 w 345989"/>
                <a:gd name="connsiteY1" fmla="*/ 1194487 h 119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89" h="1194487">
                  <a:moveTo>
                    <a:pt x="345989" y="0"/>
                  </a:moveTo>
                  <a:lnTo>
                    <a:pt x="0" y="1194487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8EFCDF-1B34-6C6D-F7B6-B0F21B9807D6}"/>
              </a:ext>
            </a:extLst>
          </p:cNvPr>
          <p:cNvGrpSpPr/>
          <p:nvPr/>
        </p:nvGrpSpPr>
        <p:grpSpPr>
          <a:xfrm>
            <a:off x="5800038" y="4307102"/>
            <a:ext cx="3224181" cy="1136768"/>
            <a:chOff x="5708822" y="3892397"/>
            <a:chExt cx="3252849" cy="113676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B29B6A-C158-9383-DAFC-99CDB66237F6}"/>
                </a:ext>
              </a:extLst>
            </p:cNvPr>
            <p:cNvSpPr txBox="1"/>
            <p:nvPr/>
          </p:nvSpPr>
          <p:spPr>
            <a:xfrm>
              <a:off x="5945876" y="4505945"/>
              <a:ext cx="3015795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Genome Analysis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4E5815B-E94B-D316-57B5-E3C4184C1CCF}"/>
                </a:ext>
              </a:extLst>
            </p:cNvPr>
            <p:cNvSpPr/>
            <p:nvPr/>
          </p:nvSpPr>
          <p:spPr>
            <a:xfrm>
              <a:off x="5708822" y="3892397"/>
              <a:ext cx="955589" cy="679603"/>
            </a:xfrm>
            <a:custGeom>
              <a:avLst/>
              <a:gdLst>
                <a:gd name="connsiteX0" fmla="*/ 0 w 955589"/>
                <a:gd name="connsiteY0" fmla="*/ 0 h 634314"/>
                <a:gd name="connsiteX1" fmla="*/ 955589 w 955589"/>
                <a:gd name="connsiteY1" fmla="*/ 634314 h 6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5589" h="634314">
                  <a:moveTo>
                    <a:pt x="0" y="0"/>
                  </a:moveTo>
                  <a:lnTo>
                    <a:pt x="955589" y="634314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4C88B8-91D5-5824-C4C3-97DD15BFE0C7}"/>
              </a:ext>
            </a:extLst>
          </p:cNvPr>
          <p:cNvGrpSpPr/>
          <p:nvPr/>
        </p:nvGrpSpPr>
        <p:grpSpPr>
          <a:xfrm>
            <a:off x="5023840" y="1471369"/>
            <a:ext cx="3446729" cy="1407029"/>
            <a:chOff x="4514410" y="1471369"/>
            <a:chExt cx="3446729" cy="140702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73C155A-D7D0-B4B3-E296-85B7D0F9D5CD}"/>
                </a:ext>
              </a:extLst>
            </p:cNvPr>
            <p:cNvGrpSpPr/>
            <p:nvPr/>
          </p:nvGrpSpPr>
          <p:grpSpPr>
            <a:xfrm>
              <a:off x="4514410" y="1471369"/>
              <a:ext cx="3446729" cy="1407029"/>
              <a:chOff x="4514410" y="1286744"/>
              <a:chExt cx="3446729" cy="140702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8BF258-D638-1C0E-0344-8906AE37D6C8}"/>
                  </a:ext>
                </a:extLst>
              </p:cNvPr>
              <p:cNvSpPr txBox="1"/>
              <p:nvPr/>
            </p:nvSpPr>
            <p:spPr>
              <a:xfrm>
                <a:off x="4514410" y="1286744"/>
                <a:ext cx="3446729" cy="58477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Databases</a:t>
                </a: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95BC2DC-157F-F762-6E8F-600309C59753}"/>
                  </a:ext>
                </a:extLst>
              </p:cNvPr>
              <p:cNvSpPr/>
              <p:nvPr/>
            </p:nvSpPr>
            <p:spPr>
              <a:xfrm>
                <a:off x="4967416" y="1905000"/>
                <a:ext cx="185963" cy="788773"/>
              </a:xfrm>
              <a:custGeom>
                <a:avLst/>
                <a:gdLst>
                  <a:gd name="connsiteX0" fmla="*/ 0 w 255373"/>
                  <a:gd name="connsiteY0" fmla="*/ 1087395 h 1087395"/>
                  <a:gd name="connsiteX1" fmla="*/ 255373 w 255373"/>
                  <a:gd name="connsiteY1" fmla="*/ 0 h 108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5373" h="1087395">
                    <a:moveTo>
                      <a:pt x="0" y="1087395"/>
                    </a:moveTo>
                    <a:lnTo>
                      <a:pt x="255373" y="0"/>
                    </a:lnTo>
                  </a:path>
                </a:pathLst>
              </a:custGeom>
              <a:noFill/>
              <a:ln w="19050">
                <a:noFill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F192750-8087-E1A3-E2ED-45AEC5C37068}"/>
                </a:ext>
              </a:extLst>
            </p:cNvPr>
            <p:cNvSpPr/>
            <p:nvPr/>
          </p:nvSpPr>
          <p:spPr>
            <a:xfrm>
              <a:off x="5010472" y="2148002"/>
              <a:ext cx="434564" cy="730396"/>
            </a:xfrm>
            <a:custGeom>
              <a:avLst/>
              <a:gdLst>
                <a:gd name="connsiteX0" fmla="*/ 0 w 906162"/>
                <a:gd name="connsiteY0" fmla="*/ 329514 h 329514"/>
                <a:gd name="connsiteX1" fmla="*/ 906162 w 906162"/>
                <a:gd name="connsiteY1" fmla="*/ 0 h 32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162" h="329514">
                  <a:moveTo>
                    <a:pt x="0" y="329514"/>
                  </a:moveTo>
                  <a:lnTo>
                    <a:pt x="906162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15BB1AF-B44D-DA56-F2E1-E809AECA3487}"/>
              </a:ext>
            </a:extLst>
          </p:cNvPr>
          <p:cNvGrpSpPr/>
          <p:nvPr/>
        </p:nvGrpSpPr>
        <p:grpSpPr>
          <a:xfrm>
            <a:off x="3419824" y="4589837"/>
            <a:ext cx="3062762" cy="1582798"/>
            <a:chOff x="3419824" y="4589837"/>
            <a:chExt cx="3062762" cy="158279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E6C156E-C02B-E5FD-7EAB-8059A1256C92}"/>
                </a:ext>
              </a:extLst>
            </p:cNvPr>
            <p:cNvGrpSpPr/>
            <p:nvPr/>
          </p:nvGrpSpPr>
          <p:grpSpPr>
            <a:xfrm>
              <a:off x="4597563" y="4589837"/>
              <a:ext cx="184731" cy="1582798"/>
              <a:chOff x="2329207" y="4013776"/>
              <a:chExt cx="3384336" cy="1735794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93A48A-5B6B-3E5D-27FF-6C6EB03D76AD}"/>
                  </a:ext>
                </a:extLst>
              </p:cNvPr>
              <p:cNvSpPr txBox="1"/>
              <p:nvPr/>
            </p:nvSpPr>
            <p:spPr>
              <a:xfrm>
                <a:off x="2329207" y="5108270"/>
                <a:ext cx="3384336" cy="64130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7DE841F-73DF-F0F6-03FC-9FEF4727AC3C}"/>
                  </a:ext>
                </a:extLst>
              </p:cNvPr>
              <p:cNvSpPr/>
              <p:nvPr/>
            </p:nvSpPr>
            <p:spPr>
              <a:xfrm flipH="1">
                <a:off x="3420385" y="4013776"/>
                <a:ext cx="533400" cy="1219200"/>
              </a:xfrm>
              <a:custGeom>
                <a:avLst/>
                <a:gdLst>
                  <a:gd name="connsiteX0" fmla="*/ 345989 w 345989"/>
                  <a:gd name="connsiteY0" fmla="*/ 0 h 1194487"/>
                  <a:gd name="connsiteX1" fmla="*/ 0 w 345989"/>
                  <a:gd name="connsiteY1" fmla="*/ 1194487 h 1194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5989" h="1194487">
                    <a:moveTo>
                      <a:pt x="345989" y="0"/>
                    </a:moveTo>
                    <a:lnTo>
                      <a:pt x="0" y="1194487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36A045-42BC-87CA-7FE5-AA37DEF71C95}"/>
                </a:ext>
              </a:extLst>
            </p:cNvPr>
            <p:cNvSpPr txBox="1"/>
            <p:nvPr/>
          </p:nvSpPr>
          <p:spPr>
            <a:xfrm>
              <a:off x="3419824" y="5637707"/>
              <a:ext cx="3062762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Graph Processing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3AD0F6-9DDF-AC63-CD23-9501D486AC77}"/>
              </a:ext>
            </a:extLst>
          </p:cNvPr>
          <p:cNvGrpSpPr/>
          <p:nvPr/>
        </p:nvGrpSpPr>
        <p:grpSpPr>
          <a:xfrm>
            <a:off x="109276" y="1514651"/>
            <a:ext cx="3381055" cy="1484059"/>
            <a:chOff x="251196" y="3881598"/>
            <a:chExt cx="3502560" cy="148405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87EFEB1-6AE4-A843-A0F5-819325BB2C09}"/>
                </a:ext>
              </a:extLst>
            </p:cNvPr>
            <p:cNvSpPr txBox="1"/>
            <p:nvPr/>
          </p:nvSpPr>
          <p:spPr>
            <a:xfrm>
              <a:off x="251196" y="3881598"/>
              <a:ext cx="3502560" cy="95410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Hyper-dimensional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Computing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CF617F-BA13-F503-E951-51D1C2647824}"/>
                </a:ext>
              </a:extLst>
            </p:cNvPr>
            <p:cNvSpPr/>
            <p:nvPr/>
          </p:nvSpPr>
          <p:spPr>
            <a:xfrm flipV="1">
              <a:off x="2943020" y="4905113"/>
              <a:ext cx="644996" cy="460544"/>
            </a:xfrm>
            <a:custGeom>
              <a:avLst/>
              <a:gdLst>
                <a:gd name="connsiteX0" fmla="*/ 477794 w 477794"/>
                <a:gd name="connsiteY0" fmla="*/ 0 h 337751"/>
                <a:gd name="connsiteX1" fmla="*/ 0 w 477794"/>
                <a:gd name="connsiteY1" fmla="*/ 337751 h 33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794" h="337751">
                  <a:moveTo>
                    <a:pt x="477794" y="0"/>
                  </a:moveTo>
                  <a:lnTo>
                    <a:pt x="0" y="337751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F017EA-B4FE-9CD4-D0C1-276ED765ECB2}"/>
              </a:ext>
            </a:extLst>
          </p:cNvPr>
          <p:cNvGrpSpPr/>
          <p:nvPr/>
        </p:nvGrpSpPr>
        <p:grpSpPr>
          <a:xfrm>
            <a:off x="3954247" y="1326088"/>
            <a:ext cx="511680" cy="1382862"/>
            <a:chOff x="3983674" y="1483307"/>
            <a:chExt cx="511680" cy="1382862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323B32-CA3A-F274-47C3-57CD4E5AC3D6}"/>
                </a:ext>
              </a:extLst>
            </p:cNvPr>
            <p:cNvSpPr/>
            <p:nvPr/>
          </p:nvSpPr>
          <p:spPr>
            <a:xfrm flipV="1">
              <a:off x="4292820" y="2056083"/>
              <a:ext cx="185963" cy="810086"/>
            </a:xfrm>
            <a:custGeom>
              <a:avLst/>
              <a:gdLst>
                <a:gd name="connsiteX0" fmla="*/ 477794 w 477794"/>
                <a:gd name="connsiteY0" fmla="*/ 0 h 337751"/>
                <a:gd name="connsiteX1" fmla="*/ 0 w 477794"/>
                <a:gd name="connsiteY1" fmla="*/ 337751 h 33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794" h="337751">
                  <a:moveTo>
                    <a:pt x="477794" y="0"/>
                  </a:moveTo>
                  <a:lnTo>
                    <a:pt x="0" y="337751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79E054-B118-9637-72F7-03AA1F58A264}"/>
                </a:ext>
              </a:extLst>
            </p:cNvPr>
            <p:cNvSpPr txBox="1"/>
            <p:nvPr/>
          </p:nvSpPr>
          <p:spPr>
            <a:xfrm>
              <a:off x="3983674" y="1483307"/>
              <a:ext cx="5116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965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8BC45-2F1E-B6F5-EF48-9BBF62562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54F1-9530-8B7E-275A-5A33373ED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640960" cy="1752600"/>
          </a:xfrm>
        </p:spPr>
        <p:txBody>
          <a:bodyPr/>
          <a:lstStyle/>
          <a:p>
            <a:pPr algn="ctr"/>
            <a:r>
              <a:rPr lang="en-US" sz="5800" dirty="0"/>
              <a:t>Storage-Centric Computing:</a:t>
            </a:r>
            <a:br>
              <a:rPr lang="en-US" sz="5800" dirty="0"/>
            </a:br>
            <a:r>
              <a:rPr lang="en-US" sz="5800" dirty="0"/>
              <a:t>Two Types</a:t>
            </a:r>
            <a:endParaRPr lang="en-US" sz="5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6F6AA-C46D-7C7E-E324-AE3651C14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84712"/>
            <a:ext cx="7848600" cy="17526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0000FF"/>
                </a:solidFill>
              </a:rPr>
              <a:t>1. Processing near Storage</a:t>
            </a:r>
          </a:p>
          <a:p>
            <a:pPr algn="l"/>
            <a:r>
              <a:rPr lang="en-US" sz="3600" dirty="0"/>
              <a:t>2. Processing using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72BFB-6D52-5F12-19AA-C8E4E6901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0CAD05-5F98-C240-A41D-E171A63049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000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2C7C7-A5D7-3ED9-FFC7-A2BFE671D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101E1-0B05-003F-932A-EB113DF9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9239944" cy="1066800"/>
          </a:xfrm>
        </p:spPr>
        <p:txBody>
          <a:bodyPr/>
          <a:lstStyle/>
          <a:p>
            <a:r>
              <a:rPr lang="en-US" dirty="0"/>
              <a:t>In-Storage Genomic Data Filtering </a:t>
            </a:r>
            <a:r>
              <a:rPr lang="en-US" sz="2200" b="1" dirty="0">
                <a:solidFill>
                  <a:srgbClr val="006633"/>
                </a:solidFill>
              </a:rPr>
              <a:t>[ASPLOS 2022]</a:t>
            </a:r>
            <a:r>
              <a:rPr lang="en-US" sz="2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D1B0F-6363-98A6-FA7A-454190B8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5123656"/>
          </a:xfrm>
        </p:spPr>
        <p:txBody>
          <a:bodyPr/>
          <a:lstStyle/>
          <a:p>
            <a:r>
              <a:rPr lang="en-US" sz="1600" dirty="0"/>
              <a:t>Nika Mansouri </a:t>
            </a:r>
            <a:r>
              <a:rPr lang="en-US" sz="1600" dirty="0" err="1"/>
              <a:t>Ghiasi</a:t>
            </a:r>
            <a:r>
              <a:rPr lang="en-US" sz="1600" dirty="0"/>
              <a:t>, </a:t>
            </a:r>
            <a:r>
              <a:rPr lang="en-US" sz="1600" dirty="0" err="1"/>
              <a:t>Jisung</a:t>
            </a:r>
            <a:r>
              <a:rPr lang="en-US" sz="1600" dirty="0"/>
              <a:t> Park, Harun Mustafa, </a:t>
            </a:r>
            <a:r>
              <a:rPr lang="en-US" sz="1600" dirty="0" err="1"/>
              <a:t>Jeremie</a:t>
            </a:r>
            <a:r>
              <a:rPr lang="en-US" sz="1600" dirty="0"/>
              <a:t> Kim, </a:t>
            </a:r>
            <a:r>
              <a:rPr lang="en-US" sz="1600" dirty="0" err="1"/>
              <a:t>Ataberk</a:t>
            </a:r>
            <a:r>
              <a:rPr lang="en-US" sz="1600" dirty="0"/>
              <a:t> </a:t>
            </a:r>
            <a:r>
              <a:rPr lang="en-US" sz="1600" dirty="0" err="1"/>
              <a:t>Olgun</a:t>
            </a:r>
            <a:r>
              <a:rPr lang="en-US" sz="1600" dirty="0"/>
              <a:t>, </a:t>
            </a:r>
            <a:r>
              <a:rPr lang="en-US" sz="1600" dirty="0" err="1"/>
              <a:t>Arvid</a:t>
            </a:r>
            <a:r>
              <a:rPr lang="en-US" sz="1600" dirty="0"/>
              <a:t> Gollwitzer, </a:t>
            </a:r>
            <a:r>
              <a:rPr lang="en-US" sz="1600" dirty="0" err="1"/>
              <a:t>Damla</a:t>
            </a:r>
            <a:r>
              <a:rPr lang="en-US" sz="1600" dirty="0"/>
              <a:t> </a:t>
            </a:r>
            <a:r>
              <a:rPr lang="en-US" sz="1600" dirty="0" err="1"/>
              <a:t>Senol</a:t>
            </a:r>
            <a:r>
              <a:rPr lang="en-US" sz="1600" dirty="0"/>
              <a:t> Cali, Can </a:t>
            </a:r>
            <a:r>
              <a:rPr lang="en-US" sz="1600" dirty="0" err="1"/>
              <a:t>Firtina</a:t>
            </a:r>
            <a:r>
              <a:rPr lang="en-US" sz="1600" dirty="0"/>
              <a:t>, </a:t>
            </a:r>
            <a:r>
              <a:rPr lang="en-US" sz="1600" dirty="0" err="1"/>
              <a:t>Haiyu</a:t>
            </a:r>
            <a:r>
              <a:rPr lang="en-US" sz="1600" dirty="0"/>
              <a:t> Mao, Nour </a:t>
            </a:r>
            <a:r>
              <a:rPr lang="en-US" sz="1600" dirty="0" err="1"/>
              <a:t>Almadhoun</a:t>
            </a:r>
            <a:r>
              <a:rPr lang="en-US" sz="1600" dirty="0"/>
              <a:t> </a:t>
            </a:r>
            <a:r>
              <a:rPr lang="en-US" sz="1600" dirty="0" err="1"/>
              <a:t>Alserr</a:t>
            </a:r>
            <a:r>
              <a:rPr lang="en-US" sz="1600" dirty="0"/>
              <a:t>, </a:t>
            </a:r>
            <a:r>
              <a:rPr lang="en-US" sz="1600" dirty="0" err="1"/>
              <a:t>Rachata</a:t>
            </a:r>
            <a:r>
              <a:rPr lang="en-US" sz="1600" dirty="0"/>
              <a:t> </a:t>
            </a:r>
            <a:r>
              <a:rPr lang="en-US" sz="1600" dirty="0" err="1"/>
              <a:t>Ausavarungnirun</a:t>
            </a:r>
            <a:r>
              <a:rPr lang="en-US" sz="1600" dirty="0"/>
              <a:t>, Nandita Vijaykumar, Mohammed </a:t>
            </a:r>
            <a:r>
              <a:rPr lang="en-US" sz="1600" dirty="0" err="1"/>
              <a:t>Alser</a:t>
            </a:r>
            <a:r>
              <a:rPr lang="en-US" sz="1600" dirty="0"/>
              <a:t>, and Onur Mutlu,</a:t>
            </a:r>
            <a:br>
              <a:rPr lang="en-US" sz="1600" dirty="0"/>
            </a:br>
            <a:r>
              <a:rPr lang="en-US" sz="1600" b="1" dirty="0">
                <a:solidFill>
                  <a:srgbClr val="0432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"GenStore: A High-Performance and Energy-Efficient In-Storage Computing System for Genome Sequence Analysis"</a:t>
            </a:r>
            <a:br>
              <a:rPr lang="en-US" sz="1600" dirty="0">
                <a:solidFill>
                  <a:srgbClr val="0432FF"/>
                </a:solidFill>
              </a:rPr>
            </a:br>
            <a:r>
              <a:rPr lang="en-US" sz="1600" i="1" dirty="0"/>
              <a:t>Proceedings of the </a:t>
            </a:r>
            <a:r>
              <a:rPr lang="en-US" sz="1600" i="1" dirty="0">
                <a:hlinkClick r:id="rId3"/>
              </a:rPr>
              <a:t>27th International Conference on Architectural Support for Programming Languages and Operating Systems</a:t>
            </a:r>
            <a:r>
              <a:rPr lang="en-US" sz="1600" i="1" dirty="0"/>
              <a:t> (</a:t>
            </a:r>
            <a:r>
              <a:rPr lang="en-US" sz="1600" b="1" i="1" dirty="0"/>
              <a:t>ASPLOS</a:t>
            </a:r>
            <a:r>
              <a:rPr lang="en-US" sz="1600" i="1" dirty="0"/>
              <a:t>)</a:t>
            </a:r>
            <a:r>
              <a:rPr lang="en-US" sz="1600" dirty="0"/>
              <a:t>, Virtual, February-March 2022.</a:t>
            </a:r>
            <a:br>
              <a:rPr lang="en-US" sz="1600" dirty="0"/>
            </a:br>
            <a:r>
              <a:rPr lang="en-US" sz="1600" dirty="0"/>
              <a:t>[</a:t>
            </a:r>
            <a:r>
              <a:rPr lang="en-US" sz="1600" dirty="0">
                <a:hlinkClick r:id="rId4"/>
              </a:rPr>
              <a:t>Lightning Talk Slides (pptx)</a:t>
            </a:r>
            <a:r>
              <a:rPr lang="en-US" sz="1600" dirty="0"/>
              <a:t> </a:t>
            </a:r>
            <a:r>
              <a:rPr lang="en-US" sz="1600" dirty="0">
                <a:hlinkClick r:id="rId5"/>
              </a:rPr>
              <a:t>(pdf)</a:t>
            </a:r>
            <a:r>
              <a:rPr lang="en-US" sz="1600" dirty="0"/>
              <a:t>]</a:t>
            </a:r>
            <a:br>
              <a:rPr lang="en-US" sz="1600" dirty="0"/>
            </a:br>
            <a:r>
              <a:rPr lang="en-US" sz="1600" dirty="0"/>
              <a:t>[</a:t>
            </a:r>
            <a:r>
              <a:rPr lang="en-US" sz="1600" dirty="0">
                <a:hlinkClick r:id="rId6"/>
              </a:rPr>
              <a:t>Lightning Talk Video</a:t>
            </a:r>
            <a:r>
              <a:rPr lang="en-US" sz="1600" dirty="0"/>
              <a:t> (90 seconds)]</a:t>
            </a:r>
          </a:p>
          <a:p>
            <a:pPr marL="0" indent="0">
              <a:buNone/>
            </a:pPr>
            <a:br>
              <a:rPr lang="en-US" sz="1600" dirty="0"/>
            </a:b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9263C-8A7F-0D41-4EB2-02461CB613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A63B7-CA99-798A-94D5-CB7A67625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89040"/>
            <a:ext cx="9144000" cy="2009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047416-CD12-33DF-20EE-3BA4C41F1B73}"/>
              </a:ext>
            </a:extLst>
          </p:cNvPr>
          <p:cNvSpPr txBox="1"/>
          <p:nvPr/>
        </p:nvSpPr>
        <p:spPr>
          <a:xfrm>
            <a:off x="2036375" y="5589240"/>
            <a:ext cx="5299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  <a:cs typeface="+mn-cs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https://github.com/CMU-SAFARI/GenStore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0000FF"/>
              </a:solidFill>
              <a:latin typeface="Tahoma"/>
              <a:ea typeface="ＭＳ Ｐゴシック" panose="020B0600070205080204" pitchFamily="34" charset="-128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https://arxiv.org/pdf/2202.10400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211337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79E1E-9581-5B25-9606-46A797E48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>
            <a:extLst>
              <a:ext uri="{FF2B5EF4-FFF2-40B4-BE49-F238E27FC236}">
                <a16:creationId xmlns:a16="http://schemas.microsoft.com/office/drawing/2014/main" id="{60EB4BC2-EA75-B257-80B6-AAACF0273AC2}"/>
              </a:ext>
            </a:extLst>
          </p:cNvPr>
          <p:cNvSpPr txBox="1">
            <a:spLocks/>
          </p:cNvSpPr>
          <p:nvPr/>
        </p:nvSpPr>
        <p:spPr>
          <a:xfrm>
            <a:off x="0" y="927"/>
            <a:ext cx="9144000" cy="2316615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Garamond"/>
              <a:ea typeface="+mj-ea"/>
              <a:cs typeface="+mj-cs"/>
            </a:endParaRP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5567FD42-3DDD-FE7B-75F5-B835303EB14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36220"/>
            <a:ext cx="9144000" cy="2151395"/>
          </a:xfrm>
          <a:prstGeom prst="rect">
            <a:avLst/>
          </a:prstGeom>
          <a:solidFill>
            <a:srgbClr val="06436E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lang="en-US" sz="3600" b="1" dirty="0" err="1">
                <a:solidFill>
                  <a:srgbClr val="F5D8B0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GenStore</a:t>
            </a:r>
            <a:r>
              <a:rPr lang="en-US" sz="3600" b="1" dirty="0">
                <a:solidFill>
                  <a:srgbClr val="F5D8B0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36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High-Performance In-Storage Processing System</a:t>
            </a:r>
            <a:b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Genome Sequence Analysis</a:t>
            </a:r>
            <a:endParaRPr lang="en-US" sz="3100" dirty="0">
              <a:solidFill>
                <a:schemeClr val="accent4">
                  <a:lumMod val="20000"/>
                  <a:lumOff val="80000"/>
                </a:schemeClr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3" name="Subtitle 2">
            <a:extLst>
              <a:ext uri="{FF2B5EF4-FFF2-40B4-BE49-F238E27FC236}">
                <a16:creationId xmlns:a16="http://schemas.microsoft.com/office/drawing/2014/main" id="{8B556AF0-4744-4D0C-353A-502B6E7357B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636912"/>
            <a:ext cx="9144000" cy="170587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Nika Mansouri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Ghiasi</a:t>
            </a:r>
            <a:r>
              <a:rPr lang="en-GB" sz="2000" b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Jisung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Park, Harun Mustafa,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Jeremie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Kim,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Ataberk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Olgun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Arvid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Gollwitzer,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Damla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Senol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Cali, Can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Firtina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Haiyu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Mao, Nour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Almadhoun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Alserr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Rachata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Ausavarungnirun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Nandita Vijaykumar, Mohammed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Alser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Onur</a:t>
            </a:r>
            <a:r>
              <a:rPr lang="en-GB" sz="20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Mutlu</a:t>
            </a:r>
            <a:endParaRPr lang="en-US" sz="2000" dirty="0"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F433CFC-4403-33CB-26C0-4F7A08513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4853" y="4725144"/>
            <a:ext cx="1901305" cy="365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AFD9D0-D995-E9B6-BFAB-5EC3974AE5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1820" t="33599" r="12247" b="30996"/>
          <a:stretch/>
        </p:blipFill>
        <p:spPr>
          <a:xfrm>
            <a:off x="228600" y="5561756"/>
            <a:ext cx="2350827" cy="404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BE555-7F6B-6689-3745-3B436FD563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83" y="5561756"/>
            <a:ext cx="2001528" cy="580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F63AC7-BE69-BF72-63FB-8247BEA41A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267" y="5359377"/>
            <a:ext cx="937146" cy="937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F0A172-1A06-DAE8-1911-F03DC16E63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569" y="5357102"/>
            <a:ext cx="2292824" cy="93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495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76BD1-83A9-F123-0D03-242E96348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F4C5-5AD2-9ACE-A918-5079E25E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Genome Sequence Analysis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21A8E-93DA-CB9B-1CAC-E64CFFE86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59" y="863068"/>
            <a:ext cx="8874053" cy="2017090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dirty="0">
                <a:solidFill>
                  <a:srgbClr val="00B050"/>
                </a:solidFill>
                <a:ea typeface="Segoe UI Symbol" panose="020B0502040204020203" pitchFamily="34" charset="0"/>
                <a:cs typeface="Segoe UI Historic" panose="020B0502040204020203" pitchFamily="34" charset="0"/>
              </a:rPr>
              <a:t>Genome sequence analysis</a:t>
            </a:r>
            <a:r>
              <a:rPr lang="en-US" sz="2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 is critical for many applications</a:t>
            </a:r>
          </a:p>
          <a:p>
            <a:pPr marL="363538" lvl="1" indent="-185738"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Personalized medicine</a:t>
            </a:r>
          </a:p>
          <a:p>
            <a:pPr marL="363538" lvl="1" indent="-185738"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Outbreak tracing</a:t>
            </a:r>
          </a:p>
          <a:p>
            <a:pPr marL="363538" lvl="1" indent="-185738"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Evolutionary studies</a:t>
            </a:r>
          </a:p>
          <a:p>
            <a:pPr marL="363538" lvl="1" indent="-185738">
              <a:lnSpc>
                <a:spcPct val="100000"/>
              </a:lnSpc>
              <a:spcBef>
                <a:spcPts val="400"/>
              </a:spcBef>
            </a:pPr>
            <a:endParaRPr lang="en-US" sz="2200" dirty="0">
              <a:ea typeface="Segoe UI Symbol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2200" dirty="0">
              <a:ea typeface="Segoe UI Symbol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E0460D-C204-AD00-57B9-0F1609FAB77E}"/>
              </a:ext>
            </a:extLst>
          </p:cNvPr>
          <p:cNvSpPr txBox="1">
            <a:spLocks/>
          </p:cNvSpPr>
          <p:nvPr/>
        </p:nvSpPr>
        <p:spPr>
          <a:xfrm>
            <a:off x="189559" y="2760516"/>
            <a:ext cx="8874054" cy="59512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33350" indent="-133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marR="0" lvl="0" indent="-133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Genome sequencing machines extract smaller fragments of the original DNA sequence, known as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reads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0C924D-F3C4-F7A3-EF7C-1C8F082A687D}"/>
              </a:ext>
            </a:extLst>
          </p:cNvPr>
          <p:cNvSpPr/>
          <p:nvPr/>
        </p:nvSpPr>
        <p:spPr>
          <a:xfrm>
            <a:off x="570224" y="4809030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54B895-B397-283A-ED03-3994574573D7}"/>
              </a:ext>
            </a:extLst>
          </p:cNvPr>
          <p:cNvSpPr/>
          <p:nvPr/>
        </p:nvSpPr>
        <p:spPr>
          <a:xfrm>
            <a:off x="570224" y="5063423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5B2DA2-23CC-E53A-A43D-F2B88331BA2A}"/>
              </a:ext>
            </a:extLst>
          </p:cNvPr>
          <p:cNvSpPr/>
          <p:nvPr/>
        </p:nvSpPr>
        <p:spPr>
          <a:xfrm>
            <a:off x="570224" y="5572209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36E031-D00D-B743-82E5-9B3FE6145DDD}"/>
              </a:ext>
            </a:extLst>
          </p:cNvPr>
          <p:cNvSpPr/>
          <p:nvPr/>
        </p:nvSpPr>
        <p:spPr>
          <a:xfrm>
            <a:off x="570224" y="5317816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791E5A-66E9-A7E2-B688-D3C0AFCB203C}"/>
              </a:ext>
            </a:extLst>
          </p:cNvPr>
          <p:cNvSpPr/>
          <p:nvPr/>
        </p:nvSpPr>
        <p:spPr>
          <a:xfrm>
            <a:off x="451412" y="4676167"/>
            <a:ext cx="1740799" cy="121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4F05B2-9215-4D24-EFB9-56F8B6818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5" y="3605258"/>
            <a:ext cx="904357" cy="21418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0E023C9-E77A-5ADF-695C-42D6E4E3B9E8}"/>
              </a:ext>
            </a:extLst>
          </p:cNvPr>
          <p:cNvSpPr/>
          <p:nvPr/>
        </p:nvSpPr>
        <p:spPr>
          <a:xfrm>
            <a:off x="1151525" y="4228818"/>
            <a:ext cx="717518" cy="43491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68DBFC-61EE-AA14-2187-EB6BD897151F}"/>
              </a:ext>
            </a:extLst>
          </p:cNvPr>
          <p:cNvSpPr/>
          <p:nvPr/>
        </p:nvSpPr>
        <p:spPr>
          <a:xfrm>
            <a:off x="1196264" y="4984763"/>
            <a:ext cx="177666" cy="97517"/>
          </a:xfrm>
          <a:prstGeom prst="rect">
            <a:avLst/>
          </a:prstGeom>
          <a:solidFill>
            <a:schemeClr val="accent5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09949B-664D-C27A-DD84-3D08676F6F5A}"/>
              </a:ext>
            </a:extLst>
          </p:cNvPr>
          <p:cNvSpPr/>
          <p:nvPr/>
        </p:nvSpPr>
        <p:spPr>
          <a:xfrm>
            <a:off x="2448325" y="4984763"/>
            <a:ext cx="177666" cy="97517"/>
          </a:xfrm>
          <a:prstGeom prst="rect">
            <a:avLst/>
          </a:prstGeom>
          <a:solidFill>
            <a:schemeClr val="accent5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8DBCD0-F591-370D-7DD3-9CA0F765DFFA}"/>
              </a:ext>
            </a:extLst>
          </p:cNvPr>
          <p:cNvSpPr/>
          <p:nvPr/>
        </p:nvSpPr>
        <p:spPr>
          <a:xfrm>
            <a:off x="1071764" y="4423877"/>
            <a:ext cx="825221" cy="580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5BAF4F-6C31-D492-7534-5A5242D5E228}"/>
              </a:ext>
            </a:extLst>
          </p:cNvPr>
          <p:cNvSpPr/>
          <p:nvPr/>
        </p:nvSpPr>
        <p:spPr>
          <a:xfrm>
            <a:off x="1821422" y="4005331"/>
            <a:ext cx="904357" cy="10004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DC32EA-7AD3-990E-AF65-153969C22657}"/>
              </a:ext>
            </a:extLst>
          </p:cNvPr>
          <p:cNvSpPr/>
          <p:nvPr/>
        </p:nvSpPr>
        <p:spPr>
          <a:xfrm>
            <a:off x="1917974" y="4089227"/>
            <a:ext cx="717518" cy="355629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D134C1-2F4E-772D-6CB4-43B28CAD63A1}"/>
              </a:ext>
            </a:extLst>
          </p:cNvPr>
          <p:cNvCxnSpPr>
            <a:cxnSpLocks/>
            <a:stCxn id="18" idx="1"/>
            <a:endCxn id="18" idx="0"/>
          </p:cNvCxnSpPr>
          <p:nvPr/>
        </p:nvCxnSpPr>
        <p:spPr>
          <a:xfrm flipV="1">
            <a:off x="1917974" y="4089227"/>
            <a:ext cx="358759" cy="1778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D3B14D-BFCB-4C19-2AF8-793B84B9F9A8}"/>
              </a:ext>
            </a:extLst>
          </p:cNvPr>
          <p:cNvCxnSpPr>
            <a:cxnSpLocks/>
          </p:cNvCxnSpPr>
          <p:nvPr/>
        </p:nvCxnSpPr>
        <p:spPr>
          <a:xfrm flipV="1">
            <a:off x="1896985" y="4109760"/>
            <a:ext cx="522122" cy="2543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2A2B08-013A-7202-46CB-5C73FCEB23E4}"/>
              </a:ext>
            </a:extLst>
          </p:cNvPr>
          <p:cNvCxnSpPr>
            <a:cxnSpLocks/>
          </p:cNvCxnSpPr>
          <p:nvPr/>
        </p:nvCxnSpPr>
        <p:spPr>
          <a:xfrm>
            <a:off x="1821422" y="4540292"/>
            <a:ext cx="90435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EF3B1F-0475-9E31-34A5-22130853F333}"/>
              </a:ext>
            </a:extLst>
          </p:cNvPr>
          <p:cNvCxnSpPr>
            <a:cxnSpLocks/>
          </p:cNvCxnSpPr>
          <p:nvPr/>
        </p:nvCxnSpPr>
        <p:spPr>
          <a:xfrm>
            <a:off x="2419107" y="4663734"/>
            <a:ext cx="0" cy="34095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49DF8C-0763-B57E-4F1B-3731BB2F0975}"/>
              </a:ext>
            </a:extLst>
          </p:cNvPr>
          <p:cNvCxnSpPr>
            <a:cxnSpLocks/>
          </p:cNvCxnSpPr>
          <p:nvPr/>
        </p:nvCxnSpPr>
        <p:spPr>
          <a:xfrm>
            <a:off x="1821422" y="4676167"/>
            <a:ext cx="90435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77660F82-51D5-4BFE-66A6-155EA662FD3E}"/>
              </a:ext>
            </a:extLst>
          </p:cNvPr>
          <p:cNvSpPr/>
          <p:nvPr/>
        </p:nvSpPr>
        <p:spPr>
          <a:xfrm flipV="1">
            <a:off x="1906398" y="4596872"/>
            <a:ext cx="4629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205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4444 -0.078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2" y="-393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047 L 0.29862 -0.06829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340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3 -0.07222 L 0.56337 -0.18935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5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023 L 0.5941 -0.1539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5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build="p"/>
      <p:bldP spid="11" grpId="0" animBg="1"/>
      <p:bldP spid="12" grpId="0" animBg="1"/>
      <p:bldP spid="13" grpId="0" animBg="1"/>
      <p:bldP spid="14" grpId="0" animBg="1"/>
      <p:bldP spid="17" grpId="0" animBg="1"/>
      <p:bldP spid="36" grpId="0" animBg="1"/>
      <p:bldP spid="37" grpId="0" animBg="1"/>
      <p:bldP spid="16" grpId="0" animBg="1"/>
      <p:bldP spid="4" grpId="0" animBg="1"/>
      <p:bldP spid="18" grpId="0" animBg="1"/>
      <p:bldP spid="3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63272-9D23-250E-A918-2B1CC80AD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9873-D89F-F023-24C6-CA93A90E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Genome Sequence Analysis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27334-2A6E-CB23-0C3E-F3C982AD3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59" y="863068"/>
            <a:ext cx="8874053" cy="391627"/>
          </a:xfrm>
        </p:spPr>
        <p:txBody>
          <a:bodyPr lIns="91440" tIns="45720" rIns="91440" bIns="45720" anchor="t">
            <a:noAutofit/>
          </a:bodyPr>
          <a:lstStyle/>
          <a:p>
            <a:pPr marL="185738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b="1" dirty="0">
                <a:solidFill>
                  <a:srgbClr val="F49415"/>
                </a:solidFill>
                <a:ea typeface="Segoe UI Symbol" panose="020B0502040204020203" pitchFamily="34" charset="0"/>
                <a:cs typeface="Segoe UI Historic" panose="020B0502040204020203" pitchFamily="34" charset="0"/>
              </a:rPr>
              <a:t>Read mapping: </a:t>
            </a:r>
            <a:r>
              <a:rPr lang="en-US" sz="2200" dirty="0">
                <a:ea typeface="Segoe UI Symbol" panose="020B0502040204020203" pitchFamily="34" charset="0"/>
                <a:cs typeface="Segoe UI Historic" panose="020B0502040204020203" pitchFamily="34" charset="0"/>
              </a:rPr>
              <a:t>first key step in genome sequence analysis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3DB373-2A1B-8E7B-8396-4CFE7FA65EFA}"/>
              </a:ext>
            </a:extLst>
          </p:cNvPr>
          <p:cNvSpPr/>
          <p:nvPr/>
        </p:nvSpPr>
        <p:spPr>
          <a:xfrm>
            <a:off x="1461309" y="3089732"/>
            <a:ext cx="6292918" cy="278215"/>
          </a:xfrm>
          <a:prstGeom prst="rect">
            <a:avLst/>
          </a:prstGeom>
          <a:solidFill>
            <a:schemeClr val="accent6">
              <a:lumMod val="40000"/>
              <a:lumOff val="60000"/>
              <a:alpha val="41176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…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3DA0301-94F7-C422-E1DC-8F1137788BDA}"/>
              </a:ext>
            </a:extLst>
          </p:cNvPr>
          <p:cNvSpPr txBox="1">
            <a:spLocks/>
          </p:cNvSpPr>
          <p:nvPr/>
        </p:nvSpPr>
        <p:spPr>
          <a:xfrm>
            <a:off x="189559" y="1329892"/>
            <a:ext cx="8874053" cy="39162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33350" indent="-133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marR="0" lvl="1" indent="-185738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Aligns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reads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to potential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matching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locations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in the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reference genome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817E67-1713-2C27-47F0-B810BE59C44E}"/>
              </a:ext>
            </a:extLst>
          </p:cNvPr>
          <p:cNvSpPr txBox="1"/>
          <p:nvPr/>
        </p:nvSpPr>
        <p:spPr>
          <a:xfrm>
            <a:off x="3277565" y="2630105"/>
            <a:ext cx="3274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Reference Genome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4FA051-6E43-D4E1-8C76-5F94D0C90B86}"/>
              </a:ext>
            </a:extLst>
          </p:cNvPr>
          <p:cNvSpPr txBox="1"/>
          <p:nvPr/>
        </p:nvSpPr>
        <p:spPr>
          <a:xfrm>
            <a:off x="1440240" y="3655504"/>
            <a:ext cx="1619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Differences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DA9FD3-410C-1D6A-667C-BAC97D2C21E5}"/>
              </a:ext>
            </a:extLst>
          </p:cNvPr>
          <p:cNvSpPr txBox="1"/>
          <p:nvPr/>
        </p:nvSpPr>
        <p:spPr>
          <a:xfrm>
            <a:off x="6008877" y="3655504"/>
            <a:ext cx="1619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Differences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FDA52B0-C6EE-D2BB-E6A2-593D8D1C6008}"/>
              </a:ext>
            </a:extLst>
          </p:cNvPr>
          <p:cNvSpPr txBox="1">
            <a:spLocks/>
          </p:cNvSpPr>
          <p:nvPr/>
        </p:nvSpPr>
        <p:spPr>
          <a:xfrm>
            <a:off x="189559" y="1762301"/>
            <a:ext cx="8874053" cy="39162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33350" indent="-133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marR="0" lvl="1" indent="-185738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For each matching location, the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alignment step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finds the degree of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similarity (alignment score)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0C3D1B-2C65-B416-6841-FD89393AFD3E}"/>
              </a:ext>
            </a:extLst>
          </p:cNvPr>
          <p:cNvSpPr/>
          <p:nvPr/>
        </p:nvSpPr>
        <p:spPr>
          <a:xfrm>
            <a:off x="2809631" y="4267041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954CE1C-A24E-DE94-AF7C-8111DCD4B118}"/>
              </a:ext>
            </a:extLst>
          </p:cNvPr>
          <p:cNvSpPr/>
          <p:nvPr/>
        </p:nvSpPr>
        <p:spPr>
          <a:xfrm>
            <a:off x="5999168" y="4517513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9C1CFEC-F17D-DE83-6EFF-2A78DFD0F47F}"/>
              </a:ext>
            </a:extLst>
          </p:cNvPr>
          <p:cNvSpPr/>
          <p:nvPr/>
        </p:nvSpPr>
        <p:spPr>
          <a:xfrm>
            <a:off x="5722850" y="4023090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F2AA2B0-A460-AC49-ACCC-CADB611ED660}"/>
              </a:ext>
            </a:extLst>
          </p:cNvPr>
          <p:cNvSpPr/>
          <p:nvPr/>
        </p:nvSpPr>
        <p:spPr>
          <a:xfrm>
            <a:off x="3304480" y="4596872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586B3A-538D-0838-FE67-A9C6ABF4FBA9}"/>
              </a:ext>
            </a:extLst>
          </p:cNvPr>
          <p:cNvSpPr txBox="1"/>
          <p:nvPr/>
        </p:nvSpPr>
        <p:spPr>
          <a:xfrm>
            <a:off x="189559" y="4238301"/>
            <a:ext cx="86844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200" marR="0" lvl="0" indent="-18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Calculating the alignment score requires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E90404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computationally-expensive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approximate string matching (ASM)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to account for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differences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between reads and the reference genome due to: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45F2D66-182F-1774-7319-CDE916BBCE49}"/>
              </a:ext>
            </a:extLst>
          </p:cNvPr>
          <p:cNvSpPr txBox="1">
            <a:spLocks/>
          </p:cNvSpPr>
          <p:nvPr/>
        </p:nvSpPr>
        <p:spPr>
          <a:xfrm>
            <a:off x="192005" y="5358860"/>
            <a:ext cx="8871607" cy="39162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33350" indent="-133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marR="0" lvl="1" indent="-185738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Sequencing errors</a:t>
            </a:r>
          </a:p>
          <a:p>
            <a:pPr marL="363538" marR="0" lvl="1" indent="-185738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Genetic variation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B698B1-C45F-66FF-A0C5-C92FB12F6AEF}"/>
              </a:ext>
            </a:extLst>
          </p:cNvPr>
          <p:cNvSpPr/>
          <p:nvPr/>
        </p:nvSpPr>
        <p:spPr>
          <a:xfrm>
            <a:off x="2250064" y="2814992"/>
            <a:ext cx="196770" cy="9419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7D56F0-5290-6ECD-CC47-D8CFACE313C4}"/>
              </a:ext>
            </a:extLst>
          </p:cNvPr>
          <p:cNvSpPr/>
          <p:nvPr/>
        </p:nvSpPr>
        <p:spPr>
          <a:xfrm>
            <a:off x="6920341" y="2820576"/>
            <a:ext cx="196770" cy="9419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140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0051 L 0.03958 -0.1009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-479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4 1.85185E-6 L -0.47725 -0.1731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8" y="-865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14149 -0.1847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-923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342 -0.1365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8" grpId="0"/>
      <p:bldP spid="21" grpId="0"/>
      <p:bldP spid="20" grpId="0"/>
      <p:bldP spid="31" grpId="0" animBg="1"/>
      <p:bldP spid="33" grpId="0" animBg="1"/>
      <p:bldP spid="34" grpId="0" animBg="1"/>
      <p:bldP spid="35" grpId="0" animBg="1"/>
      <p:bldP spid="36" grpId="0"/>
      <p:bldP spid="37" grpId="0"/>
      <p:bldP spid="4" grpId="0" animBg="1"/>
      <p:bldP spid="1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F9266-45AC-7585-6EAA-E31680EE4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7BD6-AAB7-35A2-386A-9055CD4F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Genome Sequence Analysis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83119C-6CC6-D1A4-CAF2-961DF7387811}"/>
              </a:ext>
            </a:extLst>
          </p:cNvPr>
          <p:cNvSpPr/>
          <p:nvPr/>
        </p:nvSpPr>
        <p:spPr>
          <a:xfrm>
            <a:off x="0" y="4374560"/>
            <a:ext cx="9144000" cy="7639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Computation overhead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A5349B-9254-FEF3-92E0-2B4091F19BCB}"/>
              </a:ext>
            </a:extLst>
          </p:cNvPr>
          <p:cNvSpPr/>
          <p:nvPr/>
        </p:nvSpPr>
        <p:spPr>
          <a:xfrm>
            <a:off x="-1" y="5303763"/>
            <a:ext cx="9144000" cy="7489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Data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movement overhead </a:t>
            </a: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24" name="Graphic 23" descr="Close">
            <a:extLst>
              <a:ext uri="{FF2B5EF4-FFF2-40B4-BE49-F238E27FC236}">
                <a16:creationId xmlns:a16="http://schemas.microsoft.com/office/drawing/2014/main" id="{5711E6DE-1F2F-7B90-E6F5-67E23D0382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837" y="4306723"/>
            <a:ext cx="914400" cy="9144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003AF83-E05B-4A0F-37D2-620C08E8527C}"/>
              </a:ext>
            </a:extLst>
          </p:cNvPr>
          <p:cNvSpPr/>
          <p:nvPr/>
        </p:nvSpPr>
        <p:spPr>
          <a:xfrm>
            <a:off x="6724358" y="2291781"/>
            <a:ext cx="2048907" cy="1458415"/>
          </a:xfrm>
          <a:prstGeom prst="roundRect">
            <a:avLst>
              <a:gd name="adj" fmla="val 7116"/>
            </a:avLst>
          </a:prstGeom>
          <a:solidFill>
            <a:srgbClr val="F2E7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Computation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Unit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(CPU or Accelerator)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2D7CD43-1960-2C24-F039-611A8E33C959}"/>
              </a:ext>
            </a:extLst>
          </p:cNvPr>
          <p:cNvSpPr/>
          <p:nvPr/>
        </p:nvSpPr>
        <p:spPr>
          <a:xfrm>
            <a:off x="5842000" y="2291782"/>
            <a:ext cx="840153" cy="1458415"/>
          </a:xfrm>
          <a:prstGeom prst="roundRect">
            <a:avLst>
              <a:gd name="adj" fmla="val 7116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Cache</a:t>
            </a: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AACB666-5FD7-0780-08CE-FE78E154CAB1}"/>
              </a:ext>
            </a:extLst>
          </p:cNvPr>
          <p:cNvSpPr/>
          <p:nvPr/>
        </p:nvSpPr>
        <p:spPr>
          <a:xfrm>
            <a:off x="3898900" y="2291782"/>
            <a:ext cx="1345754" cy="1458415"/>
          </a:xfrm>
          <a:prstGeom prst="roundRect">
            <a:avLst>
              <a:gd name="adj" fmla="val 711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Memory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E2CAAA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58E5B4-839B-FA5A-A264-372C9816F083}"/>
              </a:ext>
            </a:extLst>
          </p:cNvPr>
          <p:cNvSpPr/>
          <p:nvPr/>
        </p:nvSpPr>
        <p:spPr>
          <a:xfrm>
            <a:off x="393539" y="2335943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208E64-263B-72A7-8B04-A79E5BF5BD20}"/>
              </a:ext>
            </a:extLst>
          </p:cNvPr>
          <p:cNvSpPr/>
          <p:nvPr/>
        </p:nvSpPr>
        <p:spPr>
          <a:xfrm>
            <a:off x="393539" y="2785215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0E31BDD-814B-034F-7F0F-5798AAD91D40}"/>
              </a:ext>
            </a:extLst>
          </p:cNvPr>
          <p:cNvSpPr/>
          <p:nvPr/>
        </p:nvSpPr>
        <p:spPr>
          <a:xfrm>
            <a:off x="393539" y="3234487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TTTTTT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C44803-E330-829A-8814-52654DAB7A33}"/>
              </a:ext>
            </a:extLst>
          </p:cNvPr>
          <p:cNvSpPr/>
          <p:nvPr/>
        </p:nvSpPr>
        <p:spPr>
          <a:xfrm>
            <a:off x="735911" y="3475414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CC8080-45AB-A134-6A7B-F8C80CD010D1}"/>
              </a:ext>
            </a:extLst>
          </p:cNvPr>
          <p:cNvSpPr/>
          <p:nvPr/>
        </p:nvSpPr>
        <p:spPr>
          <a:xfrm>
            <a:off x="688693" y="2518619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DA8C91-E740-F153-1E56-9FD953398275}"/>
              </a:ext>
            </a:extLst>
          </p:cNvPr>
          <p:cNvSpPr/>
          <p:nvPr/>
        </p:nvSpPr>
        <p:spPr>
          <a:xfrm>
            <a:off x="688693" y="2993932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69227C-2348-28C3-4847-1438024FEC8C}"/>
              </a:ext>
            </a:extLst>
          </p:cNvPr>
          <p:cNvSpPr/>
          <p:nvPr/>
        </p:nvSpPr>
        <p:spPr>
          <a:xfrm>
            <a:off x="720477" y="3238345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B3539D-161F-5A31-76DB-829A482A0CD3}"/>
              </a:ext>
            </a:extLst>
          </p:cNvPr>
          <p:cNvSpPr/>
          <p:nvPr/>
        </p:nvSpPr>
        <p:spPr>
          <a:xfrm>
            <a:off x="688041" y="2755783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304E2D-EB1F-3E86-68DF-1298E7D1E9B9}"/>
              </a:ext>
            </a:extLst>
          </p:cNvPr>
          <p:cNvSpPr/>
          <p:nvPr/>
        </p:nvSpPr>
        <p:spPr>
          <a:xfrm>
            <a:off x="756210" y="2351701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28410-AF4E-C143-25A7-61D57ACFC5B1}"/>
              </a:ext>
            </a:extLst>
          </p:cNvPr>
          <p:cNvSpPr txBox="1"/>
          <p:nvPr/>
        </p:nvSpPr>
        <p:spPr>
          <a:xfrm>
            <a:off x="6841354" y="1768561"/>
            <a:ext cx="181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Alignment</a:t>
            </a:r>
          </a:p>
        </p:txBody>
      </p:sp>
      <p:sp>
        <p:nvSpPr>
          <p:cNvPr id="5" name="Striped Right Arrow 4">
            <a:extLst>
              <a:ext uri="{FF2B5EF4-FFF2-40B4-BE49-F238E27FC236}">
                <a16:creationId xmlns:a16="http://schemas.microsoft.com/office/drawing/2014/main" id="{2671743D-9478-F9DB-EBE2-CB9ADB37ADCB}"/>
              </a:ext>
            </a:extLst>
          </p:cNvPr>
          <p:cNvSpPr/>
          <p:nvPr/>
        </p:nvSpPr>
        <p:spPr>
          <a:xfrm>
            <a:off x="1445366" y="910326"/>
            <a:ext cx="5886717" cy="985838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Data Movement from Storage</a:t>
            </a:r>
          </a:p>
        </p:txBody>
      </p:sp>
      <p:pic>
        <p:nvPicPr>
          <p:cNvPr id="23" name="Graphic 22" descr="Close">
            <a:extLst>
              <a:ext uri="{FF2B5EF4-FFF2-40B4-BE49-F238E27FC236}">
                <a16:creationId xmlns:a16="http://schemas.microsoft.com/office/drawing/2014/main" id="{13979F7E-4249-AF50-E52D-338650F6A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837" y="5219357"/>
            <a:ext cx="914400" cy="914400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92016BB-9C32-DE71-E8A4-70ED547B3B70}"/>
              </a:ext>
            </a:extLst>
          </p:cNvPr>
          <p:cNvSpPr/>
          <p:nvPr/>
        </p:nvSpPr>
        <p:spPr>
          <a:xfrm>
            <a:off x="322865" y="2291781"/>
            <a:ext cx="2245002" cy="1458415"/>
          </a:xfrm>
          <a:prstGeom prst="roundRect">
            <a:avLst>
              <a:gd name="adj" fmla="val 7116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Storage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System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E2CAAA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532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75781 0.2120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82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10856 L 0.73472 0.1518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7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0449 L 0.73472 0.0881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7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8 -0.08611 L 0.71024 0.05162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46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2.59259E-6 L 0.71406 0.1909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93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3611 L 0.70747 0.1347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2384 L 0.70677 0.0953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3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2616 L 0.7342 0.16458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41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0.01759 L 0.72361 0.22292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0" grpId="0" animBg="1"/>
      <p:bldP spid="31" grpId="0" animBg="1"/>
      <p:bldP spid="3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" grpId="0"/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CAE17-042E-57DF-98FA-E05FD1355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47E365-68FB-EF59-30F2-44327F4ABDA6}"/>
              </a:ext>
            </a:extLst>
          </p:cNvPr>
          <p:cNvSpPr/>
          <p:nvPr/>
        </p:nvSpPr>
        <p:spPr>
          <a:xfrm>
            <a:off x="3721994" y="2113937"/>
            <a:ext cx="5232447" cy="18330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Graphic 4" descr="Processor">
            <a:extLst>
              <a:ext uri="{FF2B5EF4-FFF2-40B4-BE49-F238E27FC236}">
                <a16:creationId xmlns:a16="http://schemas.microsoft.com/office/drawing/2014/main" id="{032412C9-6488-34B9-3598-8A43B30B51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9529" y="1207214"/>
            <a:ext cx="955855" cy="955855"/>
          </a:xfrm>
          <a:prstGeom prst="rect">
            <a:avLst/>
          </a:prstGeom>
        </p:spPr>
      </p:pic>
      <p:pic>
        <p:nvPicPr>
          <p:cNvPr id="10" name="Graphic 9" descr="Gears">
            <a:extLst>
              <a:ext uri="{FF2B5EF4-FFF2-40B4-BE49-F238E27FC236}">
                <a16:creationId xmlns:a16="http://schemas.microsoft.com/office/drawing/2014/main" id="{5F08CA93-72A3-371B-63F6-A337669096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44410" y="1249505"/>
            <a:ext cx="955854" cy="955854"/>
          </a:xfrm>
          <a:prstGeom prst="rect">
            <a:avLst/>
          </a:prstGeom>
        </p:spPr>
      </p:pic>
      <p:pic>
        <p:nvPicPr>
          <p:cNvPr id="12" name="Graphic 11" descr="Filter">
            <a:extLst>
              <a:ext uri="{FF2B5EF4-FFF2-40B4-BE49-F238E27FC236}">
                <a16:creationId xmlns:a16="http://schemas.microsoft.com/office/drawing/2014/main" id="{FE34A14D-D296-DCCA-8A95-AF14DE8F5E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77325" y="1258620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F15F93-F07D-399D-6D3D-55049217C736}"/>
              </a:ext>
            </a:extLst>
          </p:cNvPr>
          <p:cNvSpPr txBox="1"/>
          <p:nvPr/>
        </p:nvSpPr>
        <p:spPr>
          <a:xfrm>
            <a:off x="3986741" y="897913"/>
            <a:ext cx="1740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Heuristics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7FAB60-82A7-83E9-FA95-ED2A0A828A27}"/>
              </a:ext>
            </a:extLst>
          </p:cNvPr>
          <p:cNvSpPr txBox="1"/>
          <p:nvPr/>
        </p:nvSpPr>
        <p:spPr>
          <a:xfrm>
            <a:off x="5620127" y="910197"/>
            <a:ext cx="213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Accelerators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64B512-A112-B038-EA84-804E986072C3}"/>
              </a:ext>
            </a:extLst>
          </p:cNvPr>
          <p:cNvSpPr txBox="1"/>
          <p:nvPr/>
        </p:nvSpPr>
        <p:spPr>
          <a:xfrm>
            <a:off x="7503786" y="910197"/>
            <a:ext cx="1061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Filters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07D4B2-5228-434C-620E-AE870343CD92}"/>
              </a:ext>
            </a:extLst>
          </p:cNvPr>
          <p:cNvSpPr/>
          <p:nvPr/>
        </p:nvSpPr>
        <p:spPr>
          <a:xfrm>
            <a:off x="0" y="4266028"/>
            <a:ext cx="9144000" cy="7639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Computation overhead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BD8EE70-C716-13FF-DF64-8A1B1BA1FF19}"/>
              </a:ext>
            </a:extLst>
          </p:cNvPr>
          <p:cNvSpPr/>
          <p:nvPr/>
        </p:nvSpPr>
        <p:spPr>
          <a:xfrm>
            <a:off x="393539" y="2335943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ADD1A1F-9EF5-181E-41A9-F72489655880}"/>
              </a:ext>
            </a:extLst>
          </p:cNvPr>
          <p:cNvSpPr/>
          <p:nvPr/>
        </p:nvSpPr>
        <p:spPr>
          <a:xfrm>
            <a:off x="393539" y="2785215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C57101E-67B9-3205-DB64-834A2C76096D}"/>
              </a:ext>
            </a:extLst>
          </p:cNvPr>
          <p:cNvSpPr/>
          <p:nvPr/>
        </p:nvSpPr>
        <p:spPr>
          <a:xfrm>
            <a:off x="393539" y="3234487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TTTTTT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710D87B-3C2A-9FA4-B192-DA61355E1B1F}"/>
              </a:ext>
            </a:extLst>
          </p:cNvPr>
          <p:cNvSpPr/>
          <p:nvPr/>
        </p:nvSpPr>
        <p:spPr>
          <a:xfrm>
            <a:off x="735911" y="3475414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F304C26-DD76-7997-1FCE-4FB7FC5A1F09}"/>
              </a:ext>
            </a:extLst>
          </p:cNvPr>
          <p:cNvSpPr/>
          <p:nvPr/>
        </p:nvSpPr>
        <p:spPr>
          <a:xfrm>
            <a:off x="688693" y="2518619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4EF00B-D168-8847-B7A1-FFCD62E555B0}"/>
              </a:ext>
            </a:extLst>
          </p:cNvPr>
          <p:cNvSpPr/>
          <p:nvPr/>
        </p:nvSpPr>
        <p:spPr>
          <a:xfrm>
            <a:off x="688693" y="2993932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327ED48-840E-12D0-B1A4-471485B9E480}"/>
              </a:ext>
            </a:extLst>
          </p:cNvPr>
          <p:cNvSpPr/>
          <p:nvPr/>
        </p:nvSpPr>
        <p:spPr>
          <a:xfrm>
            <a:off x="720477" y="3238345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536D2D0-C51D-81C1-ABC6-A67A65EF7EAE}"/>
              </a:ext>
            </a:extLst>
          </p:cNvPr>
          <p:cNvSpPr/>
          <p:nvPr/>
        </p:nvSpPr>
        <p:spPr>
          <a:xfrm>
            <a:off x="688041" y="2755783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E29AB6B-0182-A128-19AF-B9C1D70697D6}"/>
              </a:ext>
            </a:extLst>
          </p:cNvPr>
          <p:cNvSpPr/>
          <p:nvPr/>
        </p:nvSpPr>
        <p:spPr>
          <a:xfrm>
            <a:off x="756210" y="2351701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5A40AE2-2684-D4CF-663C-2C490A165561}"/>
              </a:ext>
            </a:extLst>
          </p:cNvPr>
          <p:cNvSpPr/>
          <p:nvPr/>
        </p:nvSpPr>
        <p:spPr>
          <a:xfrm>
            <a:off x="6724358" y="2291781"/>
            <a:ext cx="2048907" cy="1458415"/>
          </a:xfrm>
          <a:prstGeom prst="roundRect">
            <a:avLst>
              <a:gd name="adj" fmla="val 7116"/>
            </a:avLst>
          </a:prstGeom>
          <a:solidFill>
            <a:srgbClr val="F2E7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Computation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Unit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(CPU or Accelerator)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D9D3BF3-D827-71CA-8962-8E9DE20A9D66}"/>
              </a:ext>
            </a:extLst>
          </p:cNvPr>
          <p:cNvSpPr/>
          <p:nvPr/>
        </p:nvSpPr>
        <p:spPr>
          <a:xfrm>
            <a:off x="5842000" y="2291782"/>
            <a:ext cx="840153" cy="1458415"/>
          </a:xfrm>
          <a:prstGeom prst="roundRect">
            <a:avLst>
              <a:gd name="adj" fmla="val 7116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Cache</a:t>
            </a: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80AC4F26-BAFA-9760-65AD-749041B252D2}"/>
              </a:ext>
            </a:extLst>
          </p:cNvPr>
          <p:cNvSpPr/>
          <p:nvPr/>
        </p:nvSpPr>
        <p:spPr>
          <a:xfrm>
            <a:off x="3898900" y="2291782"/>
            <a:ext cx="1345754" cy="1458415"/>
          </a:xfrm>
          <a:prstGeom prst="roundRect">
            <a:avLst>
              <a:gd name="adj" fmla="val 711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Memory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E2CAAA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FB1F7CE-A657-AD83-1FC0-05C1D82312F6}"/>
              </a:ext>
            </a:extLst>
          </p:cNvPr>
          <p:cNvSpPr/>
          <p:nvPr/>
        </p:nvSpPr>
        <p:spPr>
          <a:xfrm>
            <a:off x="322865" y="2291781"/>
            <a:ext cx="2245002" cy="1458415"/>
          </a:xfrm>
          <a:prstGeom prst="roundRect">
            <a:avLst>
              <a:gd name="adj" fmla="val 7116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Storage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System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E2CAAA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36419E-3B21-C63A-30FD-66D69A2B0146}"/>
              </a:ext>
            </a:extLst>
          </p:cNvPr>
          <p:cNvSpPr/>
          <p:nvPr/>
        </p:nvSpPr>
        <p:spPr>
          <a:xfrm>
            <a:off x="-1" y="5303763"/>
            <a:ext cx="9144000" cy="7489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Data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movement overhead </a:t>
            </a: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05D70EA2-9C1A-0885-E434-A22561415F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8837" y="5219357"/>
            <a:ext cx="914400" cy="914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957B987-9A61-3F05-0C45-1F99DDEDDCCF}"/>
              </a:ext>
            </a:extLst>
          </p:cNvPr>
          <p:cNvSpPr txBox="1"/>
          <p:nvPr/>
        </p:nvSpPr>
        <p:spPr>
          <a:xfrm>
            <a:off x="632697" y="4093991"/>
            <a:ext cx="10996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6600" b="1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✓</a:t>
            </a:r>
            <a:endParaRPr kumimoji="0" lang="en-CH" sz="7200" b="0" i="0" u="none" strike="noStrike" kern="1200" cap="none" spc="0" normalizeH="0" baseline="0" noProof="0" dirty="0">
              <a:ln>
                <a:noFill/>
              </a:ln>
              <a:solidFill>
                <a:srgbClr val="629B3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3A7960-485C-38C1-85AA-1DEC946FD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Accelerating Genome Sequence Analysis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945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75781 0.21203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82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10856 L 0.73472 0.1518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7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0449 L 0.73472 0.08819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7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8 -0.08611 L 0.71024 0.05162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46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2.59259E-6 L 0.71406 0.19097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93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3611 L 0.70747 0.1347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2384 L 0.70677 0.0953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3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2616 L 0.7342 0.16458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41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0.01759 L 0.72361 0.22292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6" grpId="0"/>
      <p:bldP spid="27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33" grpId="0" animBg="1"/>
      <p:bldP spid="3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D21F8-BC2D-E932-030F-2762C77C5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54C92DFD-C20E-CBCE-EEE2-9232794C27BD}"/>
              </a:ext>
            </a:extLst>
          </p:cNvPr>
          <p:cNvSpPr/>
          <p:nvPr/>
        </p:nvSpPr>
        <p:spPr>
          <a:xfrm>
            <a:off x="322865" y="2291781"/>
            <a:ext cx="2245002" cy="1458415"/>
          </a:xfrm>
          <a:prstGeom prst="roundRect">
            <a:avLst>
              <a:gd name="adj" fmla="val 7116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Storage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System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E2CAAA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3A5CB-4835-E9FD-88D2-17886FA46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Key Idea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3F45DE-0149-D9E0-BF22-17DA820E6BA4}"/>
              </a:ext>
            </a:extLst>
          </p:cNvPr>
          <p:cNvSpPr/>
          <p:nvPr/>
        </p:nvSpPr>
        <p:spPr>
          <a:xfrm>
            <a:off x="1" y="5233752"/>
            <a:ext cx="9143999" cy="908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Non-matching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reads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Do not have potential matching locations and can skip alignment</a:t>
            </a:r>
          </a:p>
        </p:txBody>
      </p:sp>
      <p:pic>
        <p:nvPicPr>
          <p:cNvPr id="23" name="Graphic 22" descr="Filter">
            <a:extLst>
              <a:ext uri="{FF2B5EF4-FFF2-40B4-BE49-F238E27FC236}">
                <a16:creationId xmlns:a16="http://schemas.microsoft.com/office/drawing/2014/main" id="{D974DD81-BA53-6953-3EE9-2C82BC0E61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560" y="1084746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10CF156-3CEE-D078-8DC7-98F0344C3592}"/>
              </a:ext>
            </a:extLst>
          </p:cNvPr>
          <p:cNvSpPr txBox="1"/>
          <p:nvPr/>
        </p:nvSpPr>
        <p:spPr>
          <a:xfrm>
            <a:off x="1103960" y="1191465"/>
            <a:ext cx="5578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Filter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reads that do 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not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require alignment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nside the storage system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EFA43D-BDDB-5245-9952-D2DAF3B58162}"/>
              </a:ext>
            </a:extLst>
          </p:cNvPr>
          <p:cNvSpPr/>
          <p:nvPr/>
        </p:nvSpPr>
        <p:spPr>
          <a:xfrm>
            <a:off x="393539" y="2335943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BA06B6-7A16-C05E-09B6-A253666B3830}"/>
              </a:ext>
            </a:extLst>
          </p:cNvPr>
          <p:cNvSpPr/>
          <p:nvPr/>
        </p:nvSpPr>
        <p:spPr>
          <a:xfrm>
            <a:off x="393539" y="2785215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AEBC79-DF2D-8E71-B7B3-9EA9F1EF86E6}"/>
              </a:ext>
            </a:extLst>
          </p:cNvPr>
          <p:cNvSpPr/>
          <p:nvPr/>
        </p:nvSpPr>
        <p:spPr>
          <a:xfrm>
            <a:off x="393539" y="3234487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TTTTTT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C676354-7463-D764-7441-824300D5BCC6}"/>
              </a:ext>
            </a:extLst>
          </p:cNvPr>
          <p:cNvSpPr/>
          <p:nvPr/>
        </p:nvSpPr>
        <p:spPr>
          <a:xfrm>
            <a:off x="735911" y="3475414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DCE6D34-381E-22A9-C08E-8DFE5284E53C}"/>
              </a:ext>
            </a:extLst>
          </p:cNvPr>
          <p:cNvSpPr/>
          <p:nvPr/>
        </p:nvSpPr>
        <p:spPr>
          <a:xfrm>
            <a:off x="688693" y="2518619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2FD4974-5444-D02A-9135-DF908E1ACC13}"/>
              </a:ext>
            </a:extLst>
          </p:cNvPr>
          <p:cNvSpPr/>
          <p:nvPr/>
        </p:nvSpPr>
        <p:spPr>
          <a:xfrm>
            <a:off x="688693" y="2993932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CBC1FA1-BB1C-D172-9EFD-3DBA0676EC6B}"/>
              </a:ext>
            </a:extLst>
          </p:cNvPr>
          <p:cNvSpPr/>
          <p:nvPr/>
        </p:nvSpPr>
        <p:spPr>
          <a:xfrm>
            <a:off x="720477" y="3238345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B9EF5F1-0CB7-39FF-E506-A0540308D97D}"/>
              </a:ext>
            </a:extLst>
          </p:cNvPr>
          <p:cNvSpPr/>
          <p:nvPr/>
        </p:nvSpPr>
        <p:spPr>
          <a:xfrm>
            <a:off x="688041" y="2755783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18516BD-1322-318C-5E0B-6F7FF3C3CCB7}"/>
              </a:ext>
            </a:extLst>
          </p:cNvPr>
          <p:cNvSpPr/>
          <p:nvPr/>
        </p:nvSpPr>
        <p:spPr>
          <a:xfrm>
            <a:off x="756210" y="2351701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84B788-746D-B8F8-DEA8-6F694508B1E6}"/>
              </a:ext>
            </a:extLst>
          </p:cNvPr>
          <p:cNvSpPr txBox="1"/>
          <p:nvPr/>
        </p:nvSpPr>
        <p:spPr>
          <a:xfrm>
            <a:off x="401293" y="3750196"/>
            <a:ext cx="208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Filtered Reads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1982C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E0B348F-0CF2-3DCC-A8FC-B96DD6E23E5E}"/>
              </a:ext>
            </a:extLst>
          </p:cNvPr>
          <p:cNvSpPr/>
          <p:nvPr/>
        </p:nvSpPr>
        <p:spPr>
          <a:xfrm>
            <a:off x="6724358" y="2291781"/>
            <a:ext cx="2048907" cy="1458415"/>
          </a:xfrm>
          <a:prstGeom prst="roundRect">
            <a:avLst>
              <a:gd name="adj" fmla="val 7116"/>
            </a:avLst>
          </a:prstGeom>
          <a:solidFill>
            <a:srgbClr val="F2E7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Computation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Unit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(CPU or Accelerator)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3C1F5E7-017F-3A01-EA2A-6EC1F2F937E0}"/>
              </a:ext>
            </a:extLst>
          </p:cNvPr>
          <p:cNvSpPr/>
          <p:nvPr/>
        </p:nvSpPr>
        <p:spPr>
          <a:xfrm>
            <a:off x="5842000" y="2291782"/>
            <a:ext cx="840153" cy="1458415"/>
          </a:xfrm>
          <a:prstGeom prst="roundRect">
            <a:avLst>
              <a:gd name="adj" fmla="val 7116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Cache</a:t>
            </a: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1946414-C8DF-47BB-4BF4-7E330EEB0818}"/>
              </a:ext>
            </a:extLst>
          </p:cNvPr>
          <p:cNvSpPr/>
          <p:nvPr/>
        </p:nvSpPr>
        <p:spPr>
          <a:xfrm>
            <a:off x="3898900" y="2291782"/>
            <a:ext cx="1345754" cy="1458415"/>
          </a:xfrm>
          <a:prstGeom prst="roundRect">
            <a:avLst>
              <a:gd name="adj" fmla="val 711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Memory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E2CAAA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26BCFC-B55A-555A-33B4-4DE654842193}"/>
              </a:ext>
            </a:extLst>
          </p:cNvPr>
          <p:cNvSpPr/>
          <p:nvPr/>
        </p:nvSpPr>
        <p:spPr>
          <a:xfrm>
            <a:off x="-223" y="4267200"/>
            <a:ext cx="9143999" cy="908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Exactly-matching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reads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Do not need expensive approximate string matching during alignment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389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69861 0.20046 " pathEditMode="relative" rAng="0" ptsTypes="AA">
                                      <p:cBhvr>
                                        <p:cTn id="4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31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70087 0.14213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5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71163 0.08657 " pathEditMode="relative" rAng="0" ptsTypes="AA">
                                      <p:cBhvr>
                                        <p:cTn id="5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73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/>
      <p:bldP spid="2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5D750-F92D-8FC4-2917-6D67A26C6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6522-1B68-AFB2-60D1-E47980F52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Challenges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E2FD7F-B7B4-58D6-724C-35E95F9D4BD2}"/>
              </a:ext>
            </a:extLst>
          </p:cNvPr>
          <p:cNvSpPr/>
          <p:nvPr/>
        </p:nvSpPr>
        <p:spPr>
          <a:xfrm>
            <a:off x="-1" y="4332370"/>
            <a:ext cx="9143999" cy="7704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Read mapping workloads can exhibit different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behavior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srgbClr val="3B812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A57784-F77A-D8CA-A845-D7E23B6E02E3}"/>
              </a:ext>
            </a:extLst>
          </p:cNvPr>
          <p:cNvSpPr/>
          <p:nvPr/>
        </p:nvSpPr>
        <p:spPr>
          <a:xfrm>
            <a:off x="1" y="5233752"/>
            <a:ext cx="9143999" cy="908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There are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limited hardware resources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 the storage system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23" name="Graphic 22" descr="Filter">
            <a:extLst>
              <a:ext uri="{FF2B5EF4-FFF2-40B4-BE49-F238E27FC236}">
                <a16:creationId xmlns:a16="http://schemas.microsoft.com/office/drawing/2014/main" id="{FCEB8DFE-B6FE-9F9A-0D6A-FDF26A6F77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560" y="1084746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29A62BA-F790-6840-7342-BC22CBB70FA0}"/>
              </a:ext>
            </a:extLst>
          </p:cNvPr>
          <p:cNvSpPr txBox="1"/>
          <p:nvPr/>
        </p:nvSpPr>
        <p:spPr>
          <a:xfrm>
            <a:off x="1103960" y="1191465"/>
            <a:ext cx="5578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Filter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reads that do 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not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require alignment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nside the storage system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27FD314-1787-84F5-CBF0-CF0D97B2915D}"/>
              </a:ext>
            </a:extLst>
          </p:cNvPr>
          <p:cNvSpPr/>
          <p:nvPr/>
        </p:nvSpPr>
        <p:spPr>
          <a:xfrm>
            <a:off x="393539" y="2335943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6259A57-43E4-F8E7-FA39-54CAEA20ECE7}"/>
              </a:ext>
            </a:extLst>
          </p:cNvPr>
          <p:cNvSpPr/>
          <p:nvPr/>
        </p:nvSpPr>
        <p:spPr>
          <a:xfrm>
            <a:off x="393539" y="2785215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1B33602-5817-B3A8-400E-35D439BA5216}"/>
              </a:ext>
            </a:extLst>
          </p:cNvPr>
          <p:cNvSpPr/>
          <p:nvPr/>
        </p:nvSpPr>
        <p:spPr>
          <a:xfrm>
            <a:off x="393539" y="3234487"/>
            <a:ext cx="1504707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TTTTTT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9F117FE-2818-92D4-6A35-D7C4B53403D3}"/>
              </a:ext>
            </a:extLst>
          </p:cNvPr>
          <p:cNvSpPr/>
          <p:nvPr/>
        </p:nvSpPr>
        <p:spPr>
          <a:xfrm>
            <a:off x="735911" y="3475414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CCD7DC5-8F71-D100-AA6F-A0B64E50B699}"/>
              </a:ext>
            </a:extLst>
          </p:cNvPr>
          <p:cNvSpPr/>
          <p:nvPr/>
        </p:nvSpPr>
        <p:spPr>
          <a:xfrm>
            <a:off x="688693" y="2518619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2EE2D0-6688-C9D0-9D3D-CBF979CF3ADC}"/>
              </a:ext>
            </a:extLst>
          </p:cNvPr>
          <p:cNvSpPr/>
          <p:nvPr/>
        </p:nvSpPr>
        <p:spPr>
          <a:xfrm>
            <a:off x="688693" y="2993932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AA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67A04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3488749-FC99-309A-852E-5DD9F40305A2}"/>
              </a:ext>
            </a:extLst>
          </p:cNvPr>
          <p:cNvSpPr/>
          <p:nvPr/>
        </p:nvSpPr>
        <p:spPr>
          <a:xfrm>
            <a:off x="720477" y="3238345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946B9AF-C7B1-9065-1012-500B0DC6463B}"/>
              </a:ext>
            </a:extLst>
          </p:cNvPr>
          <p:cNvSpPr/>
          <p:nvPr/>
        </p:nvSpPr>
        <p:spPr>
          <a:xfrm>
            <a:off x="688041" y="2755783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B073FD1-EA02-899A-44FD-FCD47AD7E596}"/>
              </a:ext>
            </a:extLst>
          </p:cNvPr>
          <p:cNvSpPr/>
          <p:nvPr/>
        </p:nvSpPr>
        <p:spPr>
          <a:xfrm>
            <a:off x="756210" y="2351701"/>
            <a:ext cx="1514651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5742A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TT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3B81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863DB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82719D-8A87-0002-B204-9617EA2F2473}"/>
              </a:ext>
            </a:extLst>
          </p:cNvPr>
          <p:cNvSpPr txBox="1"/>
          <p:nvPr/>
        </p:nvSpPr>
        <p:spPr>
          <a:xfrm>
            <a:off x="401293" y="3750196"/>
            <a:ext cx="208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Filtered Reads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1982C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268AFC0-D736-671E-C5E2-2F1C3C243EF4}"/>
              </a:ext>
            </a:extLst>
          </p:cNvPr>
          <p:cNvSpPr/>
          <p:nvPr/>
        </p:nvSpPr>
        <p:spPr>
          <a:xfrm>
            <a:off x="6724358" y="2291781"/>
            <a:ext cx="2048907" cy="1458415"/>
          </a:xfrm>
          <a:prstGeom prst="roundRect">
            <a:avLst>
              <a:gd name="adj" fmla="val 7116"/>
            </a:avLst>
          </a:prstGeom>
          <a:solidFill>
            <a:srgbClr val="F2E7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Computation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Unit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(CPU or Accelerator)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49DE7EA-EDE8-1557-59FD-FB48B49DC10E}"/>
              </a:ext>
            </a:extLst>
          </p:cNvPr>
          <p:cNvSpPr/>
          <p:nvPr/>
        </p:nvSpPr>
        <p:spPr>
          <a:xfrm>
            <a:off x="5842000" y="2291782"/>
            <a:ext cx="840153" cy="1458415"/>
          </a:xfrm>
          <a:prstGeom prst="roundRect">
            <a:avLst>
              <a:gd name="adj" fmla="val 7116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Cache</a:t>
            </a: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BB0F101-6ACC-9E06-BDEB-1739FF3895E6}"/>
              </a:ext>
            </a:extLst>
          </p:cNvPr>
          <p:cNvSpPr/>
          <p:nvPr/>
        </p:nvSpPr>
        <p:spPr>
          <a:xfrm>
            <a:off x="3898900" y="2291782"/>
            <a:ext cx="1345754" cy="1458415"/>
          </a:xfrm>
          <a:prstGeom prst="roundRect">
            <a:avLst>
              <a:gd name="adj" fmla="val 711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Memory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E2CAAA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C861615-BF21-CA2D-75D1-068A9283D753}"/>
              </a:ext>
            </a:extLst>
          </p:cNvPr>
          <p:cNvSpPr/>
          <p:nvPr/>
        </p:nvSpPr>
        <p:spPr>
          <a:xfrm>
            <a:off x="322865" y="2291781"/>
            <a:ext cx="2245002" cy="1458415"/>
          </a:xfrm>
          <a:prstGeom prst="roundRect">
            <a:avLst>
              <a:gd name="adj" fmla="val 7116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Storage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System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E2CAAA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801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animBg="1"/>
      <p:bldP spid="3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6808B-15C3-DF71-BBC3-89B6A9682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3C65-70BB-28B7-C6B6-2DED36E2B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GenStore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71162F-905C-61F0-04C8-4F590C170ADB}"/>
              </a:ext>
            </a:extLst>
          </p:cNvPr>
          <p:cNvSpPr/>
          <p:nvPr/>
        </p:nvSpPr>
        <p:spPr>
          <a:xfrm>
            <a:off x="-1" y="3816725"/>
            <a:ext cx="9144000" cy="7487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srgbClr val="629B3C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Computation overhead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960CD4-DEFB-7C6A-F39A-311D098E9A7E}"/>
              </a:ext>
            </a:extLst>
          </p:cNvPr>
          <p:cNvSpPr/>
          <p:nvPr/>
        </p:nvSpPr>
        <p:spPr>
          <a:xfrm>
            <a:off x="-1" y="4673964"/>
            <a:ext cx="9144000" cy="7487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Data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movement overhead </a:t>
            </a: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B28CF5-FA99-AA3B-EFBD-E95CB4642D43}"/>
              </a:ext>
            </a:extLst>
          </p:cNvPr>
          <p:cNvSpPr/>
          <p:nvPr/>
        </p:nvSpPr>
        <p:spPr>
          <a:xfrm>
            <a:off x="-1" y="5504396"/>
            <a:ext cx="9144000" cy="9207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marR="0" lvl="1" indent="-185738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GenStore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provides significant speedup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1.4x - 33.6x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) and  </a:t>
            </a:r>
          </a:p>
          <a:p>
            <a:pPr marL="363538" marR="0" lvl="1" indent="-185738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energy reduction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(3.9x – 29.2x)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at low cost</a:t>
            </a:r>
          </a:p>
        </p:txBody>
      </p:sp>
      <p:pic>
        <p:nvPicPr>
          <p:cNvPr id="25" name="Graphic 24" descr="Filter">
            <a:extLst>
              <a:ext uri="{FF2B5EF4-FFF2-40B4-BE49-F238E27FC236}">
                <a16:creationId xmlns:a16="http://schemas.microsoft.com/office/drawing/2014/main" id="{C051B605-F583-EB22-38B4-47886148F9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560" y="1084746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A9A67DE-D558-2F55-C80B-6015F6FF879A}"/>
              </a:ext>
            </a:extLst>
          </p:cNvPr>
          <p:cNvSpPr txBox="1"/>
          <p:nvPr/>
        </p:nvSpPr>
        <p:spPr>
          <a:xfrm>
            <a:off x="1103960" y="1191465"/>
            <a:ext cx="5578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Filter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reads that do 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not</a:t>
            </a: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require alignment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srgbClr val="1982C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nside the storage system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6EA749E-BCD7-9BF0-B193-5D2685E92F37}"/>
              </a:ext>
            </a:extLst>
          </p:cNvPr>
          <p:cNvSpPr/>
          <p:nvPr/>
        </p:nvSpPr>
        <p:spPr>
          <a:xfrm>
            <a:off x="6724358" y="2291781"/>
            <a:ext cx="2048907" cy="1458415"/>
          </a:xfrm>
          <a:prstGeom prst="roundRect">
            <a:avLst>
              <a:gd name="adj" fmla="val 7116"/>
            </a:avLst>
          </a:prstGeom>
          <a:solidFill>
            <a:srgbClr val="F2E7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Computation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Unit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(CPU or Accelerator)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539E91B-FDF5-AB89-478B-E9B4D6D5043B}"/>
              </a:ext>
            </a:extLst>
          </p:cNvPr>
          <p:cNvSpPr/>
          <p:nvPr/>
        </p:nvSpPr>
        <p:spPr>
          <a:xfrm>
            <a:off x="5842000" y="2291782"/>
            <a:ext cx="840153" cy="1458415"/>
          </a:xfrm>
          <a:prstGeom prst="roundRect">
            <a:avLst>
              <a:gd name="adj" fmla="val 7116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Cache</a:t>
            </a: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51639A6-0D4F-BF59-6CDC-2795439F962C}"/>
              </a:ext>
            </a:extLst>
          </p:cNvPr>
          <p:cNvSpPr/>
          <p:nvPr/>
        </p:nvSpPr>
        <p:spPr>
          <a:xfrm>
            <a:off x="3898900" y="2291782"/>
            <a:ext cx="1345754" cy="1458415"/>
          </a:xfrm>
          <a:prstGeom prst="roundRect">
            <a:avLst>
              <a:gd name="adj" fmla="val 711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Memory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srgbClr val="E2CAAA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7F4B7F8-497C-A5BC-E4F4-0CFBE6BD9781}"/>
              </a:ext>
            </a:extLst>
          </p:cNvPr>
          <p:cNvSpPr/>
          <p:nvPr/>
        </p:nvSpPr>
        <p:spPr>
          <a:xfrm>
            <a:off x="322865" y="2291781"/>
            <a:ext cx="2245002" cy="1458415"/>
          </a:xfrm>
          <a:prstGeom prst="roundRect">
            <a:avLst>
              <a:gd name="adj" fmla="val 7116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GenStore-Enabled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Storage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System</a:t>
            </a:r>
            <a:endParaRPr kumimoji="0" lang="en-CH" sz="2100" b="1" i="0" u="none" strike="noStrike" kern="1200" cap="none" spc="0" normalizeH="0" baseline="0" noProof="0" dirty="0">
              <a:ln>
                <a:noFill/>
              </a:ln>
              <a:solidFill>
                <a:srgbClr val="E2CAAA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51A7B2-D2B0-DDA5-98FF-D9DF556F0299}"/>
              </a:ext>
            </a:extLst>
          </p:cNvPr>
          <p:cNvSpPr txBox="1"/>
          <p:nvPr/>
        </p:nvSpPr>
        <p:spPr>
          <a:xfrm>
            <a:off x="646760" y="3637091"/>
            <a:ext cx="10996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6600" b="1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✓</a:t>
            </a:r>
            <a:endParaRPr kumimoji="0" lang="en-CH" sz="7200" b="0" i="0" u="none" strike="noStrike" kern="1200" cap="none" spc="0" normalizeH="0" baseline="0" noProof="0" dirty="0">
              <a:ln>
                <a:noFill/>
              </a:ln>
              <a:solidFill>
                <a:srgbClr val="629B3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F923EB-5102-424C-EF70-0B6E58DC2DED}"/>
              </a:ext>
            </a:extLst>
          </p:cNvPr>
          <p:cNvSpPr txBox="1"/>
          <p:nvPr/>
        </p:nvSpPr>
        <p:spPr>
          <a:xfrm>
            <a:off x="646759" y="4494329"/>
            <a:ext cx="10996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6600" b="1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✓</a:t>
            </a:r>
            <a:endParaRPr kumimoji="0" lang="en-CH" sz="7200" b="0" i="0" u="none" strike="noStrike" kern="1200" cap="none" spc="0" normalizeH="0" baseline="0" noProof="0" dirty="0">
              <a:ln>
                <a:noFill/>
              </a:ln>
              <a:solidFill>
                <a:srgbClr val="629B3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308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7" grpId="0" uiExpand="1" bldLvl="2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0241-5468-E1F4-30C8-1D5D7EAD37C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en-IN" dirty="0"/>
              <a:t>Bulk Bitwise Operations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8195EA8-9E9E-608B-621F-9370298A8540}"/>
              </a:ext>
            </a:extLst>
          </p:cNvPr>
          <p:cNvSpPr/>
          <p:nvPr/>
        </p:nvSpPr>
        <p:spPr>
          <a:xfrm>
            <a:off x="2907036" y="2708950"/>
            <a:ext cx="3381054" cy="18861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Bulk Bitwise Operations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1C6ED8-859A-14EC-74B2-1B6F5A0CF166}"/>
              </a:ext>
            </a:extLst>
          </p:cNvPr>
          <p:cNvGrpSpPr/>
          <p:nvPr/>
        </p:nvGrpSpPr>
        <p:grpSpPr>
          <a:xfrm>
            <a:off x="6158926" y="2422803"/>
            <a:ext cx="2906054" cy="841740"/>
            <a:chOff x="6155379" y="2304885"/>
            <a:chExt cx="2906054" cy="82726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EBB008-39F0-9BAB-C8DF-13C09E0492E1}"/>
                </a:ext>
              </a:extLst>
            </p:cNvPr>
            <p:cNvSpPr txBox="1"/>
            <p:nvPr/>
          </p:nvSpPr>
          <p:spPr>
            <a:xfrm>
              <a:off x="6960793" y="2304885"/>
              <a:ext cx="2100640" cy="514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Web Search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802191F-A9F1-C85B-D510-6DE705ECADD8}"/>
                </a:ext>
              </a:extLst>
            </p:cNvPr>
            <p:cNvSpPr/>
            <p:nvPr/>
          </p:nvSpPr>
          <p:spPr>
            <a:xfrm>
              <a:off x="6155379" y="2870886"/>
              <a:ext cx="778821" cy="261261"/>
            </a:xfrm>
            <a:custGeom>
              <a:avLst/>
              <a:gdLst>
                <a:gd name="connsiteX0" fmla="*/ 0 w 906162"/>
                <a:gd name="connsiteY0" fmla="*/ 329514 h 329514"/>
                <a:gd name="connsiteX1" fmla="*/ 906162 w 906162"/>
                <a:gd name="connsiteY1" fmla="*/ 0 h 32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162" h="329514">
                  <a:moveTo>
                    <a:pt x="0" y="329514"/>
                  </a:moveTo>
                  <a:lnTo>
                    <a:pt x="906162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CB787A-C2C0-C109-8A1A-869A8C6D89C7}"/>
              </a:ext>
            </a:extLst>
          </p:cNvPr>
          <p:cNvGrpSpPr/>
          <p:nvPr/>
        </p:nvGrpSpPr>
        <p:grpSpPr>
          <a:xfrm>
            <a:off x="79020" y="3219066"/>
            <a:ext cx="2828016" cy="523220"/>
            <a:chOff x="167698" y="3921170"/>
            <a:chExt cx="3001627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78CB53-C3D3-8292-5FCA-BA993B7FC8E4}"/>
                </a:ext>
              </a:extLst>
            </p:cNvPr>
            <p:cNvSpPr txBox="1"/>
            <p:nvPr/>
          </p:nvSpPr>
          <p:spPr>
            <a:xfrm>
              <a:off x="167698" y="3921170"/>
              <a:ext cx="2588118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Cryptography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D71B2C7-EB45-96F8-91EF-896E3704A045}"/>
                </a:ext>
              </a:extLst>
            </p:cNvPr>
            <p:cNvSpPr/>
            <p:nvPr/>
          </p:nvSpPr>
          <p:spPr>
            <a:xfrm flipV="1">
              <a:off x="2722606" y="4320653"/>
              <a:ext cx="446719" cy="68113"/>
            </a:xfrm>
            <a:custGeom>
              <a:avLst/>
              <a:gdLst>
                <a:gd name="connsiteX0" fmla="*/ 477794 w 477794"/>
                <a:gd name="connsiteY0" fmla="*/ 0 h 337751"/>
                <a:gd name="connsiteX1" fmla="*/ 0 w 477794"/>
                <a:gd name="connsiteY1" fmla="*/ 337751 h 33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794" h="337751">
                  <a:moveTo>
                    <a:pt x="477794" y="0"/>
                  </a:moveTo>
                  <a:lnTo>
                    <a:pt x="0" y="337751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40E6732-6279-A8D1-5FBF-27200DE1680E}"/>
              </a:ext>
            </a:extLst>
          </p:cNvPr>
          <p:cNvGrpSpPr/>
          <p:nvPr/>
        </p:nvGrpSpPr>
        <p:grpSpPr>
          <a:xfrm>
            <a:off x="793445" y="4337665"/>
            <a:ext cx="2663982" cy="1441839"/>
            <a:chOff x="2691463" y="4203827"/>
            <a:chExt cx="2119259" cy="18934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75D5DE-0E03-72B9-79F1-094EB8B16A99}"/>
                </a:ext>
              </a:extLst>
            </p:cNvPr>
            <p:cNvSpPr txBox="1"/>
            <p:nvPr/>
          </p:nvSpPr>
          <p:spPr>
            <a:xfrm>
              <a:off x="2691463" y="5410201"/>
              <a:ext cx="2076068" cy="68711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Set Operations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694242E-DAD6-B207-603D-6D9D1C234B27}"/>
                </a:ext>
              </a:extLst>
            </p:cNvPr>
            <p:cNvSpPr/>
            <p:nvPr/>
          </p:nvSpPr>
          <p:spPr>
            <a:xfrm>
              <a:off x="4085969" y="4203827"/>
              <a:ext cx="724753" cy="1175481"/>
            </a:xfrm>
            <a:custGeom>
              <a:avLst/>
              <a:gdLst>
                <a:gd name="connsiteX0" fmla="*/ 345989 w 345989"/>
                <a:gd name="connsiteY0" fmla="*/ 0 h 1194487"/>
                <a:gd name="connsiteX1" fmla="*/ 0 w 345989"/>
                <a:gd name="connsiteY1" fmla="*/ 1194487 h 119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89" h="1194487">
                  <a:moveTo>
                    <a:pt x="345989" y="0"/>
                  </a:moveTo>
                  <a:lnTo>
                    <a:pt x="0" y="1194487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8EFCDF-1B34-6C6D-F7B6-B0F21B9807D6}"/>
              </a:ext>
            </a:extLst>
          </p:cNvPr>
          <p:cNvGrpSpPr/>
          <p:nvPr/>
        </p:nvGrpSpPr>
        <p:grpSpPr>
          <a:xfrm>
            <a:off x="5800038" y="4307102"/>
            <a:ext cx="3224181" cy="1136768"/>
            <a:chOff x="5708822" y="3892397"/>
            <a:chExt cx="3252849" cy="113676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B29B6A-C158-9383-DAFC-99CDB66237F6}"/>
                </a:ext>
              </a:extLst>
            </p:cNvPr>
            <p:cNvSpPr txBox="1"/>
            <p:nvPr/>
          </p:nvSpPr>
          <p:spPr>
            <a:xfrm>
              <a:off x="5945876" y="4505945"/>
              <a:ext cx="3015795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Genome Analysis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4E5815B-E94B-D316-57B5-E3C4184C1CCF}"/>
                </a:ext>
              </a:extLst>
            </p:cNvPr>
            <p:cNvSpPr/>
            <p:nvPr/>
          </p:nvSpPr>
          <p:spPr>
            <a:xfrm>
              <a:off x="5708822" y="3892397"/>
              <a:ext cx="955589" cy="679603"/>
            </a:xfrm>
            <a:custGeom>
              <a:avLst/>
              <a:gdLst>
                <a:gd name="connsiteX0" fmla="*/ 0 w 955589"/>
                <a:gd name="connsiteY0" fmla="*/ 0 h 634314"/>
                <a:gd name="connsiteX1" fmla="*/ 955589 w 955589"/>
                <a:gd name="connsiteY1" fmla="*/ 634314 h 6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5589" h="634314">
                  <a:moveTo>
                    <a:pt x="0" y="0"/>
                  </a:moveTo>
                  <a:lnTo>
                    <a:pt x="955589" y="634314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4C88B8-91D5-5824-C4C3-97DD15BFE0C7}"/>
              </a:ext>
            </a:extLst>
          </p:cNvPr>
          <p:cNvGrpSpPr/>
          <p:nvPr/>
        </p:nvGrpSpPr>
        <p:grpSpPr>
          <a:xfrm>
            <a:off x="4985547" y="765305"/>
            <a:ext cx="3446729" cy="2113093"/>
            <a:chOff x="4476117" y="765305"/>
            <a:chExt cx="3446729" cy="211309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73C155A-D7D0-B4B3-E296-85B7D0F9D5CD}"/>
                </a:ext>
              </a:extLst>
            </p:cNvPr>
            <p:cNvGrpSpPr/>
            <p:nvPr/>
          </p:nvGrpSpPr>
          <p:grpSpPr>
            <a:xfrm>
              <a:off x="4476117" y="765305"/>
              <a:ext cx="3446729" cy="2113093"/>
              <a:chOff x="4476117" y="580680"/>
              <a:chExt cx="3446729" cy="2113093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8BF258-D638-1C0E-0344-8906AE37D6C8}"/>
                  </a:ext>
                </a:extLst>
              </p:cNvPr>
              <p:cNvSpPr txBox="1"/>
              <p:nvPr/>
            </p:nvSpPr>
            <p:spPr>
              <a:xfrm>
                <a:off x="4476117" y="580680"/>
                <a:ext cx="3446729" cy="144655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Databases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(database queries and indexing)</a:t>
                </a: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95BC2DC-157F-F762-6E8F-600309C59753}"/>
                  </a:ext>
                </a:extLst>
              </p:cNvPr>
              <p:cNvSpPr/>
              <p:nvPr/>
            </p:nvSpPr>
            <p:spPr>
              <a:xfrm>
                <a:off x="4967416" y="1905000"/>
                <a:ext cx="185963" cy="788773"/>
              </a:xfrm>
              <a:custGeom>
                <a:avLst/>
                <a:gdLst>
                  <a:gd name="connsiteX0" fmla="*/ 0 w 255373"/>
                  <a:gd name="connsiteY0" fmla="*/ 1087395 h 1087395"/>
                  <a:gd name="connsiteX1" fmla="*/ 255373 w 255373"/>
                  <a:gd name="connsiteY1" fmla="*/ 0 h 108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5373" h="1087395">
                    <a:moveTo>
                      <a:pt x="0" y="1087395"/>
                    </a:moveTo>
                    <a:lnTo>
                      <a:pt x="255373" y="0"/>
                    </a:lnTo>
                  </a:path>
                </a:pathLst>
              </a:custGeom>
              <a:noFill/>
              <a:ln w="19050">
                <a:noFill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F192750-8087-E1A3-E2ED-45AEC5C37068}"/>
                </a:ext>
              </a:extLst>
            </p:cNvPr>
            <p:cNvSpPr/>
            <p:nvPr/>
          </p:nvSpPr>
          <p:spPr>
            <a:xfrm>
              <a:off x="5010472" y="2148002"/>
              <a:ext cx="434564" cy="730396"/>
            </a:xfrm>
            <a:custGeom>
              <a:avLst/>
              <a:gdLst>
                <a:gd name="connsiteX0" fmla="*/ 0 w 906162"/>
                <a:gd name="connsiteY0" fmla="*/ 329514 h 329514"/>
                <a:gd name="connsiteX1" fmla="*/ 906162 w 906162"/>
                <a:gd name="connsiteY1" fmla="*/ 0 h 32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162" h="329514">
                  <a:moveTo>
                    <a:pt x="0" y="329514"/>
                  </a:moveTo>
                  <a:lnTo>
                    <a:pt x="906162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15BB1AF-B44D-DA56-F2E1-E809AECA3487}"/>
              </a:ext>
            </a:extLst>
          </p:cNvPr>
          <p:cNvGrpSpPr/>
          <p:nvPr/>
        </p:nvGrpSpPr>
        <p:grpSpPr>
          <a:xfrm>
            <a:off x="3419824" y="4589837"/>
            <a:ext cx="3062762" cy="1582798"/>
            <a:chOff x="3419824" y="4589837"/>
            <a:chExt cx="3062762" cy="158279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E6C156E-C02B-E5FD-7EAB-8059A1256C92}"/>
                </a:ext>
              </a:extLst>
            </p:cNvPr>
            <p:cNvGrpSpPr/>
            <p:nvPr/>
          </p:nvGrpSpPr>
          <p:grpSpPr>
            <a:xfrm>
              <a:off x="4597563" y="4589837"/>
              <a:ext cx="184731" cy="1582798"/>
              <a:chOff x="2329207" y="4013776"/>
              <a:chExt cx="3384336" cy="1735794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93A48A-5B6B-3E5D-27FF-6C6EB03D76AD}"/>
                  </a:ext>
                </a:extLst>
              </p:cNvPr>
              <p:cNvSpPr txBox="1"/>
              <p:nvPr/>
            </p:nvSpPr>
            <p:spPr>
              <a:xfrm>
                <a:off x="2329207" y="5108270"/>
                <a:ext cx="3384336" cy="64130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7DE841F-73DF-F0F6-03FC-9FEF4727AC3C}"/>
                  </a:ext>
                </a:extLst>
              </p:cNvPr>
              <p:cNvSpPr/>
              <p:nvPr/>
            </p:nvSpPr>
            <p:spPr>
              <a:xfrm flipH="1">
                <a:off x="3420385" y="4013776"/>
                <a:ext cx="533400" cy="1219200"/>
              </a:xfrm>
              <a:custGeom>
                <a:avLst/>
                <a:gdLst>
                  <a:gd name="connsiteX0" fmla="*/ 345989 w 345989"/>
                  <a:gd name="connsiteY0" fmla="*/ 0 h 1194487"/>
                  <a:gd name="connsiteX1" fmla="*/ 0 w 345989"/>
                  <a:gd name="connsiteY1" fmla="*/ 1194487 h 1194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5989" h="1194487">
                    <a:moveTo>
                      <a:pt x="345989" y="0"/>
                    </a:moveTo>
                    <a:lnTo>
                      <a:pt x="0" y="1194487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36A045-42BC-87CA-7FE5-AA37DEF71C95}"/>
                </a:ext>
              </a:extLst>
            </p:cNvPr>
            <p:cNvSpPr txBox="1"/>
            <p:nvPr/>
          </p:nvSpPr>
          <p:spPr>
            <a:xfrm>
              <a:off x="3419824" y="5637707"/>
              <a:ext cx="3062762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Graph Processing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3AD0F6-9DDF-AC63-CD23-9501D486AC77}"/>
              </a:ext>
            </a:extLst>
          </p:cNvPr>
          <p:cNvGrpSpPr/>
          <p:nvPr/>
        </p:nvGrpSpPr>
        <p:grpSpPr>
          <a:xfrm>
            <a:off x="109276" y="1514651"/>
            <a:ext cx="3381055" cy="1484059"/>
            <a:chOff x="251196" y="3881598"/>
            <a:chExt cx="3502560" cy="148405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87EFEB1-6AE4-A843-A0F5-819325BB2C09}"/>
                </a:ext>
              </a:extLst>
            </p:cNvPr>
            <p:cNvSpPr txBox="1"/>
            <p:nvPr/>
          </p:nvSpPr>
          <p:spPr>
            <a:xfrm>
              <a:off x="251196" y="3881598"/>
              <a:ext cx="3502560" cy="95410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Hyper-dimensional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Computing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CF617F-BA13-F503-E951-51D1C2647824}"/>
                </a:ext>
              </a:extLst>
            </p:cNvPr>
            <p:cNvSpPr/>
            <p:nvPr/>
          </p:nvSpPr>
          <p:spPr>
            <a:xfrm flipV="1">
              <a:off x="2943020" y="4905113"/>
              <a:ext cx="644996" cy="460544"/>
            </a:xfrm>
            <a:custGeom>
              <a:avLst/>
              <a:gdLst>
                <a:gd name="connsiteX0" fmla="*/ 477794 w 477794"/>
                <a:gd name="connsiteY0" fmla="*/ 0 h 337751"/>
                <a:gd name="connsiteX1" fmla="*/ 0 w 477794"/>
                <a:gd name="connsiteY1" fmla="*/ 337751 h 33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794" h="337751">
                  <a:moveTo>
                    <a:pt x="477794" y="0"/>
                  </a:moveTo>
                  <a:lnTo>
                    <a:pt x="0" y="337751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F017EA-B4FE-9CD4-D0C1-276ED765ECB2}"/>
              </a:ext>
            </a:extLst>
          </p:cNvPr>
          <p:cNvGrpSpPr/>
          <p:nvPr/>
        </p:nvGrpSpPr>
        <p:grpSpPr>
          <a:xfrm>
            <a:off x="3954247" y="1326088"/>
            <a:ext cx="511680" cy="1382862"/>
            <a:chOff x="3983674" y="1483307"/>
            <a:chExt cx="511680" cy="1382862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323B32-CA3A-F274-47C3-57CD4E5AC3D6}"/>
                </a:ext>
              </a:extLst>
            </p:cNvPr>
            <p:cNvSpPr/>
            <p:nvPr/>
          </p:nvSpPr>
          <p:spPr>
            <a:xfrm flipV="1">
              <a:off x="4292820" y="2056083"/>
              <a:ext cx="185963" cy="810086"/>
            </a:xfrm>
            <a:custGeom>
              <a:avLst/>
              <a:gdLst>
                <a:gd name="connsiteX0" fmla="*/ 477794 w 477794"/>
                <a:gd name="connsiteY0" fmla="*/ 0 h 337751"/>
                <a:gd name="connsiteX1" fmla="*/ 0 w 477794"/>
                <a:gd name="connsiteY1" fmla="*/ 337751 h 33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794" h="337751">
                  <a:moveTo>
                    <a:pt x="477794" y="0"/>
                  </a:moveTo>
                  <a:lnTo>
                    <a:pt x="0" y="337751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79E054-B118-9637-72F7-03AA1F58A264}"/>
                </a:ext>
              </a:extLst>
            </p:cNvPr>
            <p:cNvSpPr txBox="1"/>
            <p:nvPr/>
          </p:nvSpPr>
          <p:spPr>
            <a:xfrm>
              <a:off x="3983674" y="1483307"/>
              <a:ext cx="5116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...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CFC7C91-6337-A9B5-6FE5-7BFC9A8E32FF}"/>
              </a:ext>
            </a:extLst>
          </p:cNvPr>
          <p:cNvSpPr txBox="1"/>
          <p:nvPr/>
        </p:nvSpPr>
        <p:spPr>
          <a:xfrm>
            <a:off x="79020" y="880533"/>
            <a:ext cx="8945199" cy="528039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F817863-984B-7FED-BE8F-AF05F6B3DD4D}"/>
              </a:ext>
            </a:extLst>
          </p:cNvPr>
          <p:cNvSpPr txBox="1">
            <a:spLocks/>
          </p:cNvSpPr>
          <p:nvPr/>
        </p:nvSpPr>
        <p:spPr>
          <a:xfrm>
            <a:off x="119781" y="2658419"/>
            <a:ext cx="8904437" cy="1886199"/>
          </a:xfrm>
          <a:prstGeom prst="roundRect">
            <a:avLst>
              <a:gd name="adj" fmla="val 4777"/>
            </a:avLst>
          </a:prstGeom>
          <a:solidFill>
            <a:srgbClr val="FFE3E1"/>
          </a:solidFill>
          <a:ln w="12700">
            <a:solidFill>
              <a:srgbClr val="1982C3"/>
            </a:solidFill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8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latin typeface="Cambria" panose="02040503050406030204" pitchFamily="18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>
                <a:latin typeface="Cambria" panose="02040503050406030204" pitchFamily="18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-228600" algn="ctr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Data movement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between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compute units </a:t>
            </a:r>
            <a:b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and the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memory hierarchy significantly affects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performance 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of bulk bitwise operations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6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DE5C5-899A-18E9-DCEB-A1F9087CC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C18AB-507D-2231-40B1-B90A89832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9239944" cy="1066800"/>
          </a:xfrm>
        </p:spPr>
        <p:txBody>
          <a:bodyPr/>
          <a:lstStyle/>
          <a:p>
            <a:r>
              <a:rPr lang="en-US" dirty="0"/>
              <a:t>More on </a:t>
            </a:r>
            <a:r>
              <a:rPr lang="en-US" dirty="0" err="1"/>
              <a:t>GenStore</a:t>
            </a:r>
            <a:r>
              <a:rPr lang="en-US" sz="2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60827-7A8B-7DC5-28D5-391B29288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5123656"/>
          </a:xfrm>
        </p:spPr>
        <p:txBody>
          <a:bodyPr/>
          <a:lstStyle/>
          <a:p>
            <a:r>
              <a:rPr lang="en-US" sz="1600" dirty="0"/>
              <a:t>Nika Mansouri </a:t>
            </a:r>
            <a:r>
              <a:rPr lang="en-US" sz="1600" dirty="0" err="1"/>
              <a:t>Ghiasi</a:t>
            </a:r>
            <a:r>
              <a:rPr lang="en-US" sz="1600" dirty="0"/>
              <a:t>, </a:t>
            </a:r>
            <a:r>
              <a:rPr lang="en-US" sz="1600" dirty="0" err="1"/>
              <a:t>Jisung</a:t>
            </a:r>
            <a:r>
              <a:rPr lang="en-US" sz="1600" dirty="0"/>
              <a:t> Park, Harun Mustafa, </a:t>
            </a:r>
            <a:r>
              <a:rPr lang="en-US" sz="1600" dirty="0" err="1"/>
              <a:t>Jeremie</a:t>
            </a:r>
            <a:r>
              <a:rPr lang="en-US" sz="1600" dirty="0"/>
              <a:t> Kim, </a:t>
            </a:r>
            <a:r>
              <a:rPr lang="en-US" sz="1600" dirty="0" err="1"/>
              <a:t>Ataberk</a:t>
            </a:r>
            <a:r>
              <a:rPr lang="en-US" sz="1600" dirty="0"/>
              <a:t> </a:t>
            </a:r>
            <a:r>
              <a:rPr lang="en-US" sz="1600" dirty="0" err="1"/>
              <a:t>Olgun</a:t>
            </a:r>
            <a:r>
              <a:rPr lang="en-US" sz="1600" dirty="0"/>
              <a:t>, </a:t>
            </a:r>
            <a:r>
              <a:rPr lang="en-US" sz="1600" dirty="0" err="1"/>
              <a:t>Arvid</a:t>
            </a:r>
            <a:r>
              <a:rPr lang="en-US" sz="1600" dirty="0"/>
              <a:t> Gollwitzer, </a:t>
            </a:r>
            <a:r>
              <a:rPr lang="en-US" sz="1600" dirty="0" err="1"/>
              <a:t>Damla</a:t>
            </a:r>
            <a:r>
              <a:rPr lang="en-US" sz="1600" dirty="0"/>
              <a:t> </a:t>
            </a:r>
            <a:r>
              <a:rPr lang="en-US" sz="1600" dirty="0" err="1"/>
              <a:t>Senol</a:t>
            </a:r>
            <a:r>
              <a:rPr lang="en-US" sz="1600" dirty="0"/>
              <a:t> Cali, Can </a:t>
            </a:r>
            <a:r>
              <a:rPr lang="en-US" sz="1600" dirty="0" err="1"/>
              <a:t>Firtina</a:t>
            </a:r>
            <a:r>
              <a:rPr lang="en-US" sz="1600" dirty="0"/>
              <a:t>, </a:t>
            </a:r>
            <a:r>
              <a:rPr lang="en-US" sz="1600" dirty="0" err="1"/>
              <a:t>Haiyu</a:t>
            </a:r>
            <a:r>
              <a:rPr lang="en-US" sz="1600" dirty="0"/>
              <a:t> Mao, Nour </a:t>
            </a:r>
            <a:r>
              <a:rPr lang="en-US" sz="1600" dirty="0" err="1"/>
              <a:t>Almadhoun</a:t>
            </a:r>
            <a:r>
              <a:rPr lang="en-US" sz="1600" dirty="0"/>
              <a:t> </a:t>
            </a:r>
            <a:r>
              <a:rPr lang="en-US" sz="1600" dirty="0" err="1"/>
              <a:t>Alserr</a:t>
            </a:r>
            <a:r>
              <a:rPr lang="en-US" sz="1600" dirty="0"/>
              <a:t>, </a:t>
            </a:r>
            <a:r>
              <a:rPr lang="en-US" sz="1600" dirty="0" err="1"/>
              <a:t>Rachata</a:t>
            </a:r>
            <a:r>
              <a:rPr lang="en-US" sz="1600" dirty="0"/>
              <a:t> </a:t>
            </a:r>
            <a:r>
              <a:rPr lang="en-US" sz="1600" dirty="0" err="1"/>
              <a:t>Ausavarungnirun</a:t>
            </a:r>
            <a:r>
              <a:rPr lang="en-US" sz="1600" dirty="0"/>
              <a:t>, Nandita Vijaykumar, Mohammed </a:t>
            </a:r>
            <a:r>
              <a:rPr lang="en-US" sz="1600" dirty="0" err="1"/>
              <a:t>Alser</a:t>
            </a:r>
            <a:r>
              <a:rPr lang="en-US" sz="1600" dirty="0"/>
              <a:t>, and Onur Mutlu,</a:t>
            </a:r>
            <a:br>
              <a:rPr lang="en-US" sz="1600" dirty="0"/>
            </a:br>
            <a:r>
              <a:rPr lang="en-US" sz="1600" b="1" dirty="0">
                <a:solidFill>
                  <a:srgbClr val="0432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"GenStore: A High-Performance and Energy-Efficient In-Storage Computing System for Genome Sequence Analysis"</a:t>
            </a:r>
            <a:br>
              <a:rPr lang="en-US" sz="1600" dirty="0">
                <a:solidFill>
                  <a:srgbClr val="0432FF"/>
                </a:solidFill>
              </a:rPr>
            </a:br>
            <a:r>
              <a:rPr lang="en-US" sz="1600" i="1" dirty="0"/>
              <a:t>Proceedings of the </a:t>
            </a:r>
            <a:r>
              <a:rPr lang="en-US" sz="1600" i="1" dirty="0">
                <a:hlinkClick r:id="rId3"/>
              </a:rPr>
              <a:t>27th International Conference on Architectural Support for Programming Languages and Operating Systems</a:t>
            </a:r>
            <a:r>
              <a:rPr lang="en-US" sz="1600" i="1" dirty="0"/>
              <a:t> (</a:t>
            </a:r>
            <a:r>
              <a:rPr lang="en-US" sz="1600" b="1" i="1" dirty="0"/>
              <a:t>ASPLOS</a:t>
            </a:r>
            <a:r>
              <a:rPr lang="en-US" sz="1600" i="1" dirty="0"/>
              <a:t>)</a:t>
            </a:r>
            <a:r>
              <a:rPr lang="en-US" sz="1600" dirty="0"/>
              <a:t>, Virtual, February-March 2022.</a:t>
            </a:r>
            <a:br>
              <a:rPr lang="en-US" sz="1600" dirty="0"/>
            </a:br>
            <a:r>
              <a:rPr lang="en-US" sz="1600" dirty="0"/>
              <a:t>[</a:t>
            </a:r>
            <a:r>
              <a:rPr lang="en-US" sz="1600" dirty="0">
                <a:hlinkClick r:id="rId4"/>
              </a:rPr>
              <a:t>Lightning Talk Slides (pptx)</a:t>
            </a:r>
            <a:r>
              <a:rPr lang="en-US" sz="1600" dirty="0"/>
              <a:t> </a:t>
            </a:r>
            <a:r>
              <a:rPr lang="en-US" sz="1600" dirty="0">
                <a:hlinkClick r:id="rId5"/>
              </a:rPr>
              <a:t>(pdf)</a:t>
            </a:r>
            <a:r>
              <a:rPr lang="en-US" sz="1600" dirty="0"/>
              <a:t>]</a:t>
            </a:r>
            <a:br>
              <a:rPr lang="en-US" sz="1600" dirty="0"/>
            </a:br>
            <a:r>
              <a:rPr lang="en-US" sz="1600" dirty="0"/>
              <a:t>[</a:t>
            </a:r>
            <a:r>
              <a:rPr lang="en-US" sz="1600" dirty="0">
                <a:hlinkClick r:id="rId6"/>
              </a:rPr>
              <a:t>Lightning Talk Video</a:t>
            </a:r>
            <a:r>
              <a:rPr lang="en-US" sz="1600" dirty="0"/>
              <a:t> (90 seconds)]</a:t>
            </a:r>
          </a:p>
          <a:p>
            <a:pPr marL="0" indent="0">
              <a:buNone/>
            </a:pPr>
            <a:br>
              <a:rPr lang="en-US" sz="1600" dirty="0"/>
            </a:b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1BCC7-1998-7043-18DB-88BD165B51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373BD4-ECD3-98F2-9059-E7D1833213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89040"/>
            <a:ext cx="9144000" cy="2009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C0E652-FA0C-5947-F089-6BB09F416D93}"/>
              </a:ext>
            </a:extLst>
          </p:cNvPr>
          <p:cNvSpPr txBox="1"/>
          <p:nvPr/>
        </p:nvSpPr>
        <p:spPr>
          <a:xfrm>
            <a:off x="2036375" y="5589240"/>
            <a:ext cx="5299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  <a:cs typeface="+mn-cs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https://github.com/CMU-SAFARI/GenStore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0000FF"/>
              </a:solidFill>
              <a:latin typeface="Tahoma"/>
              <a:ea typeface="ＭＳ Ｐゴシック" panose="020B0600070205080204" pitchFamily="34" charset="-128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https://arxiv.org/pdf/2202.10400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4339818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EDE8-38CE-29F9-20B9-888CF3CE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/>
              <a:t>In-Storage Metagenomics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  <a:t>[ISCA 2024]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496FE-CAF9-A994-58C9-9E99BCCC2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80728"/>
            <a:ext cx="8610600" cy="5267672"/>
          </a:xfrm>
        </p:spPr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Nika Mansouri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Ghiasi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Mohammad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Sadrosadati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Harun Mustafa, Arvid Gollwitzer, Can Firtina, Julien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Eudine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Haiyu Mao, Joel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Lindegger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Meryem Banu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Cavlak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Mohammed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Alser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Jisung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Park, and Onur Mutlu</a:t>
            </a:r>
            <a:r>
              <a:rPr lang="en-US" sz="1800" b="0" i="0" u="sng" dirty="0">
                <a:solidFill>
                  <a:srgbClr val="000000"/>
                </a:solidFill>
                <a:effectLst/>
              </a:rPr>
              <a:t>,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1" i="0" dirty="0">
                <a:solidFill>
                  <a:srgbClr val="0000FF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"MegIS: High-Performance and Low-Cost Metagenomic Analysis with In-Storage Processing"</a:t>
            </a:r>
            <a:br>
              <a:rPr lang="en-US" sz="1800" b="0" i="0" dirty="0">
                <a:solidFill>
                  <a:srgbClr val="0000FF"/>
                </a:solidFill>
                <a:effectLst/>
              </a:rPr>
            </a:br>
            <a:r>
              <a:rPr lang="en-US" sz="1800" b="0" i="1" dirty="0">
                <a:solidFill>
                  <a:srgbClr val="000000"/>
                </a:solidFill>
                <a:effectLst/>
              </a:rPr>
              <a:t>Proceedings of the </a:t>
            </a:r>
            <a:r>
              <a:rPr lang="en-US" sz="1800" b="0" i="1" dirty="0">
                <a:solidFill>
                  <a:srgbClr val="000000"/>
                </a:solidFill>
                <a:effectLst/>
                <a:hlinkClick r:id="rId3"/>
              </a:rPr>
              <a:t>51st Annual International Symposium on Computer Architecture 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(</a:t>
            </a:r>
            <a:r>
              <a:rPr lang="en-US" sz="1800" b="1" i="1" dirty="0">
                <a:solidFill>
                  <a:srgbClr val="000000"/>
                </a:solidFill>
                <a:effectLst/>
              </a:rPr>
              <a:t>ISCA</a:t>
            </a:r>
            <a:r>
              <a:rPr lang="en-US" sz="1800" b="0" i="1" dirty="0">
                <a:solidFill>
                  <a:srgbClr val="000000"/>
                </a:solidFill>
                <a:effectLst/>
              </a:rPr>
              <a:t>)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, Buenos Aires, Argentina, July 2024.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800" b="0" i="0" dirty="0">
                <a:solidFill>
                  <a:srgbClr val="000000"/>
                </a:solidFill>
                <a:effectLst/>
                <a:hlinkClick r:id="rId4"/>
              </a:rPr>
              <a:t>Slides (pptx)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hlinkClick r:id="rId5"/>
              </a:rPr>
              <a:t>(pdf)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]</a:t>
            </a:r>
            <a:br>
              <a:rPr lang="en-US" sz="1800" b="0" i="0" dirty="0">
                <a:solidFill>
                  <a:srgbClr val="000000"/>
                </a:solidFill>
                <a:effectLst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</a:rPr>
              <a:t>[</a:t>
            </a:r>
            <a:r>
              <a:rPr lang="en-US" sz="1800" b="0" i="0" dirty="0">
                <a:solidFill>
                  <a:srgbClr val="000000"/>
                </a:solidFill>
                <a:effectLst/>
                <a:hlinkClick r:id="rId6"/>
              </a:rPr>
              <a:t>arXiv version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]</a:t>
            </a:r>
          </a:p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03392-B5C0-F9F0-6D83-3E73B82337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070F0-1D2A-0247-75F3-5A7C8AAB21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55" y="3789040"/>
            <a:ext cx="9028532" cy="2016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A0CF22-232E-330B-5D4B-758BC70DF777}"/>
              </a:ext>
            </a:extLst>
          </p:cNvPr>
          <p:cNvSpPr txBox="1"/>
          <p:nvPr/>
        </p:nvSpPr>
        <p:spPr>
          <a:xfrm>
            <a:off x="2201485" y="5589240"/>
            <a:ext cx="4969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  <a:cs typeface="+mn-c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https://github.com/CMU-SAFARI/MegIS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0000FF"/>
              </a:solidFill>
              <a:latin typeface="Tahoma"/>
              <a:ea typeface="ＭＳ Ｐゴシック" panose="020B0600070205080204" pitchFamily="34" charset="-128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https://arxiv.org/pdf/2406.19113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325926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E9AD-1AFA-C14D-92B2-38216609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MegIS: Metagenomics In-Storage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D571C-7F1B-DA49-A585-AADD1EF84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882130"/>
            <a:ext cx="8798061" cy="23898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CH" sz="2400" dirty="0"/>
              <a:t>First in-storage </a:t>
            </a:r>
            <a:r>
              <a:rPr lang="en-GB" sz="2400" dirty="0"/>
              <a:t>system for </a:t>
            </a:r>
            <a:r>
              <a:rPr lang="en-GB" sz="2400" i="1" dirty="0"/>
              <a:t>end-to-end</a:t>
            </a:r>
            <a:r>
              <a:rPr lang="en-GB" sz="2400" dirty="0"/>
              <a:t> metagenomic analysis</a:t>
            </a:r>
            <a:endParaRPr lang="en-CH" sz="2400" b="1" u="sng" dirty="0">
              <a:solidFill>
                <a:srgbClr val="1982C3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CH" sz="2400" b="1" dirty="0">
                <a:solidFill>
                  <a:srgbClr val="1982C3"/>
                </a:solidFill>
              </a:rPr>
              <a:t>Idea: </a:t>
            </a:r>
            <a:r>
              <a:rPr lang="en-CH" sz="2400" dirty="0">
                <a:solidFill>
                  <a:srgbClr val="1982C3"/>
                </a:solidFill>
              </a:rPr>
              <a:t>Cooperative in-storage processing for metagenomic analysis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GB" sz="2000" dirty="0"/>
              <a:t>Hardware/software co-design between the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storage system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/>
              <a:t>and </a:t>
            </a:r>
            <a:r>
              <a:rPr lang="en-GB" sz="2000" b="1" dirty="0">
                <a:solidFill>
                  <a:schemeClr val="accent2"/>
                </a:solidFill>
              </a:rPr>
              <a:t>host system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2F72DB-BA33-AD4A-845C-0862E8D50054}"/>
              </a:ext>
            </a:extLst>
          </p:cNvPr>
          <p:cNvGrpSpPr/>
          <p:nvPr/>
        </p:nvGrpSpPr>
        <p:grpSpPr>
          <a:xfrm>
            <a:off x="705812" y="3349728"/>
            <a:ext cx="1112788" cy="2580206"/>
            <a:chOff x="705812" y="3752813"/>
            <a:chExt cx="1112788" cy="2580206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39F73F0A-BBF0-AB43-AE37-CA6EDBD4C79D}"/>
                </a:ext>
              </a:extLst>
            </p:cNvPr>
            <p:cNvSpPr/>
            <p:nvPr/>
          </p:nvSpPr>
          <p:spPr>
            <a:xfrm rot="16200000">
              <a:off x="7778" y="4509537"/>
              <a:ext cx="2567546" cy="1054098"/>
            </a:xfrm>
            <a:prstGeom prst="roundRect">
              <a:avLst>
                <a:gd name="adj" fmla="val 695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D30CBAC-E4B4-5E45-A7E1-989B18F3E366}"/>
                </a:ext>
              </a:extLst>
            </p:cNvPr>
            <p:cNvSpPr txBox="1"/>
            <p:nvPr/>
          </p:nvSpPr>
          <p:spPr>
            <a:xfrm rot="16200000">
              <a:off x="-384236" y="4842861"/>
              <a:ext cx="2580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Host System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DEDB59F-6F83-E24F-BE7A-70E8371CE730}"/>
              </a:ext>
            </a:extLst>
          </p:cNvPr>
          <p:cNvGrpSpPr/>
          <p:nvPr/>
        </p:nvGrpSpPr>
        <p:grpSpPr>
          <a:xfrm>
            <a:off x="2666932" y="3403412"/>
            <a:ext cx="5771256" cy="2549218"/>
            <a:chOff x="2666932" y="2519021"/>
            <a:chExt cx="5771256" cy="254921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2764CC-5D10-A248-A393-8558418F6787}"/>
                </a:ext>
              </a:extLst>
            </p:cNvPr>
            <p:cNvGrpSpPr/>
            <p:nvPr/>
          </p:nvGrpSpPr>
          <p:grpSpPr>
            <a:xfrm>
              <a:off x="2666932" y="2519021"/>
              <a:ext cx="5771256" cy="2549218"/>
              <a:chOff x="2666932" y="3806497"/>
              <a:chExt cx="5771256" cy="2549218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E27FD226-8B2E-8A44-A9AD-F6E1501D1528}"/>
                  </a:ext>
                </a:extLst>
              </p:cNvPr>
              <p:cNvSpPr/>
              <p:nvPr/>
            </p:nvSpPr>
            <p:spPr>
              <a:xfrm>
                <a:off x="2666932" y="3806497"/>
                <a:ext cx="5771256" cy="2526522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5004B6-8162-1A4D-8C51-92E7F24DF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09" y="4836459"/>
                <a:ext cx="7162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BF880A-7CB8-614C-8D12-584D9AD42B32}"/>
                  </a:ext>
                </a:extLst>
              </p:cNvPr>
              <p:cNvSpPr/>
              <p:nvPr/>
            </p:nvSpPr>
            <p:spPr bwMode="auto">
              <a:xfrm>
                <a:off x="6905902" y="4055477"/>
                <a:ext cx="1369789" cy="2109881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SSD DRAM</a:t>
                </a:r>
                <a:endParaRPr kumimoji="0" lang="en-C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CA0B680-1145-7043-BDB2-65B21E68E2A2}"/>
                  </a:ext>
                </a:extLst>
              </p:cNvPr>
              <p:cNvSpPr/>
              <p:nvPr/>
            </p:nvSpPr>
            <p:spPr bwMode="auto">
              <a:xfrm>
                <a:off x="3161985" y="4055477"/>
                <a:ext cx="3581420" cy="1579207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CF6758D-F462-244D-B295-2E2ACDE1E915}"/>
                  </a:ext>
                </a:extLst>
              </p:cNvPr>
              <p:cNvSpPr/>
              <p:nvPr/>
            </p:nvSpPr>
            <p:spPr>
              <a:xfrm>
                <a:off x="6968653" y="4442877"/>
                <a:ext cx="1229298" cy="5783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Standard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Metadata</a:t>
                </a:r>
              </a:p>
            </p:txBody>
          </p:sp>
          <p:sp>
            <p:nvSpPr>
              <p:cNvPr id="58" name="직사각형 363">
                <a:extLst>
                  <a:ext uri="{FF2B5EF4-FFF2-40B4-BE49-F238E27FC236}">
                    <a16:creationId xmlns:a16="http://schemas.microsoft.com/office/drawing/2014/main" id="{94CADD4B-65A9-2A42-B3AA-95E58FB9D21D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1" name="직사각형 78">
                <a:extLst>
                  <a:ext uri="{FF2B5EF4-FFF2-40B4-BE49-F238E27FC236}">
                    <a16:creationId xmlns:a16="http://schemas.microsoft.com/office/drawing/2014/main" id="{1F9B973B-6048-4448-99CD-BF655DBF73D1}"/>
                  </a:ext>
                </a:extLst>
              </p:cNvPr>
              <p:cNvSpPr/>
              <p:nvPr/>
            </p:nvSpPr>
            <p:spPr>
              <a:xfrm>
                <a:off x="3659817" y="4169247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9FD3E6-57A1-8449-BDFD-E51BA278F651}"/>
                  </a:ext>
                </a:extLst>
              </p:cNvPr>
              <p:cNvSpPr txBox="1"/>
              <p:nvPr/>
            </p:nvSpPr>
            <p:spPr>
              <a:xfrm>
                <a:off x="5367788" y="4065864"/>
                <a:ext cx="1535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Controller</a:t>
                </a:r>
              </a:p>
            </p:txBody>
          </p:sp>
          <p:sp>
            <p:nvSpPr>
              <p:cNvPr id="68" name="직사각형 78">
                <a:extLst>
                  <a:ext uri="{FF2B5EF4-FFF2-40B4-BE49-F238E27FC236}">
                    <a16:creationId xmlns:a16="http://schemas.microsoft.com/office/drawing/2014/main" id="{66D1BBDE-9FEB-F646-8BD9-D0AF0957DF0D}"/>
                  </a:ext>
                </a:extLst>
              </p:cNvPr>
              <p:cNvSpPr/>
              <p:nvPr/>
            </p:nvSpPr>
            <p:spPr>
              <a:xfrm>
                <a:off x="3825174" y="4250901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9" name="직사각형 78">
                <a:extLst>
                  <a:ext uri="{FF2B5EF4-FFF2-40B4-BE49-F238E27FC236}">
                    <a16:creationId xmlns:a16="http://schemas.microsoft.com/office/drawing/2014/main" id="{5FB8EDFB-2CD5-6547-A029-B7296B860EFD}"/>
                  </a:ext>
                </a:extLst>
              </p:cNvPr>
              <p:cNvSpPr/>
              <p:nvPr/>
            </p:nvSpPr>
            <p:spPr>
              <a:xfrm>
                <a:off x="3927234" y="4349398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Cores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1AD7E18E-1B6F-BD45-B2F8-5F1B7CB4393E}"/>
                  </a:ext>
                </a:extLst>
              </p:cNvPr>
              <p:cNvSpPr/>
              <p:nvPr/>
            </p:nvSpPr>
            <p:spPr>
              <a:xfrm>
                <a:off x="3220770" y="4115339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rPr>
                  <a:t>FTL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560429B-FBAB-354F-9630-523F14590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5369668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F1C936-8C50-284D-8E0A-E3B0D1472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3867" y="5360221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363">
                <a:extLst>
                  <a:ext uri="{FF2B5EF4-FFF2-40B4-BE49-F238E27FC236}">
                    <a16:creationId xmlns:a16="http://schemas.microsoft.com/office/drawing/2014/main" id="{A3BDFBAB-9A76-3A4F-A18D-4194E5507D24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A08F2FF-FDA3-6944-B8B0-3AFAD89EDDC0}"/>
                  </a:ext>
                </a:extLst>
              </p:cNvPr>
              <p:cNvSpPr txBox="1"/>
              <p:nvPr/>
            </p:nvSpPr>
            <p:spPr>
              <a:xfrm rot="16200000">
                <a:off x="1734934" y="4812571"/>
                <a:ext cx="2549218" cy="5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MegIS-Enabled 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48594D-229F-2E4F-AB9E-0142CC57C9CA}"/>
                </a:ext>
              </a:extLst>
            </p:cNvPr>
            <p:cNvGrpSpPr/>
            <p:nvPr/>
          </p:nvGrpSpPr>
          <p:grpSpPr>
            <a:xfrm>
              <a:off x="3172611" y="3820953"/>
              <a:ext cx="3569766" cy="1067027"/>
              <a:chOff x="3172611" y="5108429"/>
              <a:chExt cx="3569766" cy="1067027"/>
            </a:xfrm>
          </p:grpSpPr>
          <p:sp>
            <p:nvSpPr>
              <p:cNvPr id="71" name="직사각형 78">
                <a:extLst>
                  <a:ext uri="{FF2B5EF4-FFF2-40B4-BE49-F238E27FC236}">
                    <a16:creationId xmlns:a16="http://schemas.microsoft.com/office/drawing/2014/main" id="{87667484-CE28-424C-BE57-A7B1AC72EAB0}"/>
                  </a:ext>
                </a:extLst>
              </p:cNvPr>
              <p:cNvSpPr/>
              <p:nvPr/>
            </p:nvSpPr>
            <p:spPr>
              <a:xfrm>
                <a:off x="5937624" y="5108429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2" name="직사각형 78">
                <a:extLst>
                  <a:ext uri="{FF2B5EF4-FFF2-40B4-BE49-F238E27FC236}">
                    <a16:creationId xmlns:a16="http://schemas.microsoft.com/office/drawing/2014/main" id="{58A4D594-9A99-FB41-AAB9-2E6E90677C66}"/>
                  </a:ext>
                </a:extLst>
              </p:cNvPr>
              <p:cNvSpPr/>
              <p:nvPr/>
            </p:nvSpPr>
            <p:spPr>
              <a:xfrm>
                <a:off x="3201622" y="5128487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3" name="직사각형 78">
                <a:extLst>
                  <a:ext uri="{FF2B5EF4-FFF2-40B4-BE49-F238E27FC236}">
                    <a16:creationId xmlns:a16="http://schemas.microsoft.com/office/drawing/2014/main" id="{30F9A6F3-8BF3-EC46-A597-1D085672FBC9}"/>
                  </a:ext>
                </a:extLst>
              </p:cNvPr>
              <p:cNvSpPr/>
              <p:nvPr/>
            </p:nvSpPr>
            <p:spPr>
              <a:xfrm>
                <a:off x="5300226" y="5759584"/>
                <a:ext cx="1442151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Channel#N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4" name="직사각형 78">
                <a:extLst>
                  <a:ext uri="{FF2B5EF4-FFF2-40B4-BE49-F238E27FC236}">
                    <a16:creationId xmlns:a16="http://schemas.microsoft.com/office/drawing/2014/main" id="{B35589E9-CE31-C640-B7E1-384D589239B6}"/>
                  </a:ext>
                </a:extLst>
              </p:cNvPr>
              <p:cNvSpPr/>
              <p:nvPr/>
            </p:nvSpPr>
            <p:spPr>
              <a:xfrm>
                <a:off x="3172611" y="5769681"/>
                <a:ext cx="1380142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Channel#1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D5C3FA2-A0FC-FE4E-BE85-F2B9BA3A3DB3}"/>
              </a:ext>
            </a:extLst>
          </p:cNvPr>
          <p:cNvSpPr/>
          <p:nvPr/>
        </p:nvSpPr>
        <p:spPr>
          <a:xfrm>
            <a:off x="4720181" y="1982707"/>
            <a:ext cx="2099628" cy="36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7EE58E-34CA-734B-AFA0-E50BB9C3121E}"/>
              </a:ext>
            </a:extLst>
          </p:cNvPr>
          <p:cNvSpPr/>
          <p:nvPr/>
        </p:nvSpPr>
        <p:spPr>
          <a:xfrm>
            <a:off x="6854812" y="1993080"/>
            <a:ext cx="2099628" cy="36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41DDBA-2274-3644-B6FD-C69DF7C5E257}"/>
              </a:ext>
            </a:extLst>
          </p:cNvPr>
          <p:cNvSpPr/>
          <p:nvPr/>
        </p:nvSpPr>
        <p:spPr>
          <a:xfrm>
            <a:off x="518985" y="2371034"/>
            <a:ext cx="1631091" cy="367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 descr="Gears">
            <a:extLst>
              <a:ext uri="{FF2B5EF4-FFF2-40B4-BE49-F238E27FC236}">
                <a16:creationId xmlns:a16="http://schemas.microsoft.com/office/drawing/2014/main" id="{831A2A72-74C4-E949-8023-19D16F08D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1562" y="4130806"/>
            <a:ext cx="1005390" cy="1005390"/>
          </a:xfrm>
          <a:prstGeom prst="rect">
            <a:avLst/>
          </a:prstGeom>
        </p:spPr>
      </p:pic>
      <p:pic>
        <p:nvPicPr>
          <p:cNvPr id="35" name="Graphic 34" descr="Gears">
            <a:extLst>
              <a:ext uri="{FF2B5EF4-FFF2-40B4-BE49-F238E27FC236}">
                <a16:creationId xmlns:a16="http://schemas.microsoft.com/office/drawing/2014/main" id="{7D7A506D-825F-5444-B607-951193CBC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9868" y="4130806"/>
            <a:ext cx="1005390" cy="10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7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  <p:bldP spid="32" grpId="0" animBg="1"/>
      <p:bldP spid="3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050F4-51BF-6C40-B637-D29E40E4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MegIS’s Steps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307C66-9A4F-824A-AE13-9C5471EC48EA}"/>
              </a:ext>
            </a:extLst>
          </p:cNvPr>
          <p:cNvGrpSpPr/>
          <p:nvPr/>
        </p:nvGrpSpPr>
        <p:grpSpPr>
          <a:xfrm>
            <a:off x="-768361" y="3414655"/>
            <a:ext cx="4775363" cy="2952954"/>
            <a:chOff x="-768361" y="3343657"/>
            <a:chExt cx="4775363" cy="2952954"/>
          </a:xfrm>
        </p:grpSpPr>
        <p:pic>
          <p:nvPicPr>
            <p:cNvPr id="5" name="Graphic 4" descr="Database">
              <a:extLst>
                <a:ext uri="{FF2B5EF4-FFF2-40B4-BE49-F238E27FC236}">
                  <a16:creationId xmlns:a16="http://schemas.microsoft.com/office/drawing/2014/main" id="{7E944E08-167C-994A-B94F-D42F0FC37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68361" y="3343657"/>
              <a:ext cx="4775363" cy="226107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030596-3995-834A-BEC4-513F0A4060F8}"/>
                </a:ext>
              </a:extLst>
            </p:cNvPr>
            <p:cNvSpPr txBox="1"/>
            <p:nvPr/>
          </p:nvSpPr>
          <p:spPr>
            <a:xfrm>
              <a:off x="42967" y="5419448"/>
              <a:ext cx="315270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93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A large database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93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containing information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93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on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many species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319C630-E5D0-A04C-8A59-D198B8C727CE}"/>
              </a:ext>
            </a:extLst>
          </p:cNvPr>
          <p:cNvSpPr txBox="1"/>
          <p:nvPr/>
        </p:nvSpPr>
        <p:spPr>
          <a:xfrm>
            <a:off x="42966" y="2699186"/>
            <a:ext cx="315270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E8207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Metagenomic sample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E8207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with species that 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E8207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are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not known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E8207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in advance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F1C8BF-7829-5F4A-A1D2-74522292BE84}"/>
              </a:ext>
            </a:extLst>
          </p:cNvPr>
          <p:cNvSpPr/>
          <p:nvPr/>
        </p:nvSpPr>
        <p:spPr>
          <a:xfrm>
            <a:off x="293531" y="875832"/>
            <a:ext cx="2553629" cy="18516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896A9E-5E1F-994A-86A1-82A2F6E3E44C}"/>
              </a:ext>
            </a:extLst>
          </p:cNvPr>
          <p:cNvGrpSpPr/>
          <p:nvPr/>
        </p:nvGrpSpPr>
        <p:grpSpPr>
          <a:xfrm>
            <a:off x="222107" y="3763014"/>
            <a:ext cx="2745780" cy="1614374"/>
            <a:chOff x="222107" y="3837156"/>
            <a:chExt cx="2745780" cy="161437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9D86756-3484-8646-952F-88E7275F0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32" y="3890499"/>
              <a:ext cx="843350" cy="84335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2DB8AFB-9129-FE4B-A747-C95AF9547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5647" y="3837156"/>
              <a:ext cx="617134" cy="617134"/>
            </a:xfrm>
            <a:prstGeom prst="rect">
              <a:avLst/>
            </a:prstGeom>
            <a:effectLst/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F4547B2-683B-CE45-B31A-582F7ACD8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2107" y="4315519"/>
              <a:ext cx="476492" cy="476492"/>
            </a:xfrm>
            <a:prstGeom prst="rect">
              <a:avLst/>
            </a:prstGeom>
            <a:effectLst/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8DF51D4-4868-5848-8052-1315F64D0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1982C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23150" y="4639800"/>
              <a:ext cx="644737" cy="644737"/>
            </a:xfrm>
            <a:prstGeom prst="rect">
              <a:avLst/>
            </a:prstGeom>
            <a:effectLst/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D913261-2108-5443-9885-981797184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328" y="3858921"/>
              <a:ext cx="967673" cy="96767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17B3C0D-B7D0-6D49-9000-E38A95172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80" y="4716682"/>
              <a:ext cx="651126" cy="65112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74C2EFE-E542-5A45-91F5-F8BB4CE6E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692" y="4519424"/>
              <a:ext cx="596538" cy="59653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7DA6C79-80CD-474C-95C1-0FCB27A79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685" y="4830355"/>
              <a:ext cx="621175" cy="621175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F80CF0D-46BA-7943-9439-F0F888241DE0}"/>
              </a:ext>
            </a:extLst>
          </p:cNvPr>
          <p:cNvGrpSpPr/>
          <p:nvPr/>
        </p:nvGrpSpPr>
        <p:grpSpPr>
          <a:xfrm>
            <a:off x="-794302" y="3460482"/>
            <a:ext cx="4775363" cy="2261076"/>
            <a:chOff x="-794302" y="3568490"/>
            <a:chExt cx="4775363" cy="2261076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5DF7AFB5-F0D1-194C-9921-4745E437DE20}"/>
                </a:ext>
              </a:extLst>
            </p:cNvPr>
            <p:cNvSpPr/>
            <p:nvPr/>
          </p:nvSpPr>
          <p:spPr>
            <a:xfrm>
              <a:off x="189560" y="3953962"/>
              <a:ext cx="2807640" cy="1490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endParaRPr>
            </a:p>
          </p:txBody>
        </p:sp>
        <p:pic>
          <p:nvPicPr>
            <p:cNvPr id="138" name="Graphic 137" descr="Database">
              <a:extLst>
                <a:ext uri="{FF2B5EF4-FFF2-40B4-BE49-F238E27FC236}">
                  <a16:creationId xmlns:a16="http://schemas.microsoft.com/office/drawing/2014/main" id="{374D2D7D-E9C5-534A-9EC8-C578A794E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-794302" y="3568490"/>
              <a:ext cx="4775363" cy="2261076"/>
            </a:xfrm>
            <a:prstGeom prst="rect">
              <a:avLst/>
            </a:prstGeom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5FC74F1-D7D6-004C-9A0D-339AD5F6B1BA}"/>
              </a:ext>
            </a:extLst>
          </p:cNvPr>
          <p:cNvSpPr/>
          <p:nvPr/>
        </p:nvSpPr>
        <p:spPr>
          <a:xfrm>
            <a:off x="3183315" y="902919"/>
            <a:ext cx="3986566" cy="1432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E83524F-D1AE-5146-B046-26D6C429D551}"/>
              </a:ext>
            </a:extLst>
          </p:cNvPr>
          <p:cNvSpPr/>
          <p:nvPr/>
        </p:nvSpPr>
        <p:spPr>
          <a:xfrm>
            <a:off x="3305590" y="1306940"/>
            <a:ext cx="1948977" cy="669551"/>
          </a:xfrm>
          <a:prstGeom prst="roundRect">
            <a:avLst>
              <a:gd name="adj" fmla="val 8025"/>
            </a:avLst>
          </a:prstGeom>
          <a:solidFill>
            <a:srgbClr val="198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Preparation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of </a:t>
            </a:r>
            <a:r>
              <a: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Input Queries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257DF42-242B-494C-A19C-DD02A2CE9086}"/>
              </a:ext>
            </a:extLst>
          </p:cNvPr>
          <p:cNvGrpSpPr/>
          <p:nvPr/>
        </p:nvGrpSpPr>
        <p:grpSpPr>
          <a:xfrm>
            <a:off x="5449487" y="888858"/>
            <a:ext cx="1566110" cy="1417511"/>
            <a:chOff x="3141770" y="1630562"/>
            <a:chExt cx="1566110" cy="141751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B554566-2B3B-664E-9EF8-BCC331174B96}"/>
                </a:ext>
              </a:extLst>
            </p:cNvPr>
            <p:cNvGrpSpPr/>
            <p:nvPr/>
          </p:nvGrpSpPr>
          <p:grpSpPr>
            <a:xfrm>
              <a:off x="3141770" y="1630562"/>
              <a:ext cx="1501047" cy="1417511"/>
              <a:chOff x="3294003" y="1331203"/>
              <a:chExt cx="1501047" cy="1417511"/>
            </a:xfrm>
          </p:grpSpPr>
          <p:sp>
            <p:nvSpPr>
              <p:cNvPr id="42" name="Left Brace 41">
                <a:extLst>
                  <a:ext uri="{FF2B5EF4-FFF2-40B4-BE49-F238E27FC236}">
                    <a16:creationId xmlns:a16="http://schemas.microsoft.com/office/drawing/2014/main" id="{34F39EAB-9D04-E24D-A5BA-7FE029F24424}"/>
                  </a:ext>
                </a:extLst>
              </p:cNvPr>
              <p:cNvSpPr/>
              <p:nvPr/>
            </p:nvSpPr>
            <p:spPr>
              <a:xfrm>
                <a:off x="3819479" y="1396616"/>
                <a:ext cx="157183" cy="1273306"/>
              </a:xfrm>
              <a:prstGeom prst="leftBrace">
                <a:avLst/>
              </a:prstGeom>
              <a:ln w="158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D4B06CC-8B52-D040-A34E-1E24E09E70C4}"/>
                  </a:ext>
                </a:extLst>
              </p:cNvPr>
              <p:cNvSpPr txBox="1"/>
              <p:nvPr/>
            </p:nvSpPr>
            <p:spPr>
              <a:xfrm rot="16200000">
                <a:off x="2923737" y="1701469"/>
                <a:ext cx="1331463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Query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K-mer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AE8CD6A-FE89-804E-9106-9C0E4EB2DF1F}"/>
                  </a:ext>
                </a:extLst>
              </p:cNvPr>
              <p:cNvSpPr txBox="1"/>
              <p:nvPr/>
            </p:nvSpPr>
            <p:spPr>
              <a:xfrm>
                <a:off x="4550435" y="2348604"/>
                <a:ext cx="2446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…</a:t>
                </a:r>
                <a:endParaRPr kumimoji="0" lang="en-CH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0B2752C-9359-DA49-AE26-6C3D46C13A6D}"/>
                </a:ext>
              </a:extLst>
            </p:cNvPr>
            <p:cNvGrpSpPr/>
            <p:nvPr/>
          </p:nvGrpSpPr>
          <p:grpSpPr>
            <a:xfrm>
              <a:off x="3821530" y="1735182"/>
              <a:ext cx="886350" cy="978451"/>
              <a:chOff x="1678724" y="2023347"/>
              <a:chExt cx="1007267" cy="97845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60DC3EA-5B9A-E747-8E69-18C10647080F}"/>
                  </a:ext>
                </a:extLst>
              </p:cNvPr>
              <p:cNvSpPr/>
              <p:nvPr/>
            </p:nvSpPr>
            <p:spPr>
              <a:xfrm>
                <a:off x="1678724" y="2023347"/>
                <a:ext cx="705661" cy="208345"/>
              </a:xfrm>
              <a:prstGeom prst="rect">
                <a:avLst/>
              </a:prstGeom>
              <a:solidFill>
                <a:srgbClr val="F8F3E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46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G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C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A042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T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C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63DB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A</a:t>
                </a:r>
                <a:endParaRPr kumimoji="0" lang="en-CH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57D6DDF-B576-E640-BA02-CCDDCDEE4683}"/>
                  </a:ext>
                </a:extLst>
              </p:cNvPr>
              <p:cNvSpPr/>
              <p:nvPr/>
            </p:nvSpPr>
            <p:spPr>
              <a:xfrm>
                <a:off x="1853406" y="2415581"/>
                <a:ext cx="705661" cy="208345"/>
              </a:xfrm>
              <a:prstGeom prst="rect">
                <a:avLst/>
              </a:prstGeom>
              <a:solidFill>
                <a:srgbClr val="F8F3E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46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C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A042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T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C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63DB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A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A042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T</a:t>
                </a:r>
                <a:endParaRPr kumimoji="0" lang="en-CH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0CE7C62-6FCE-FF40-AD6D-69C30A519E29}"/>
                  </a:ext>
                </a:extLst>
              </p:cNvPr>
              <p:cNvSpPr/>
              <p:nvPr/>
            </p:nvSpPr>
            <p:spPr>
              <a:xfrm>
                <a:off x="1980330" y="2793453"/>
                <a:ext cx="705661" cy="208345"/>
              </a:xfrm>
              <a:prstGeom prst="rect">
                <a:avLst/>
              </a:prstGeom>
              <a:solidFill>
                <a:srgbClr val="F8F3E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46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A042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T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C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63DB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A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A042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T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G</a:t>
                </a:r>
              </a:p>
            </p:txBody>
          </p:sp>
        </p:grp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4CCC2E9-16E2-7A44-AB37-4B273934DA95}"/>
              </a:ext>
            </a:extLst>
          </p:cNvPr>
          <p:cNvCxnSpPr>
            <a:cxnSpLocks/>
          </p:cNvCxnSpPr>
          <p:nvPr/>
        </p:nvCxnSpPr>
        <p:spPr>
          <a:xfrm>
            <a:off x="5246916" y="1636485"/>
            <a:ext cx="251999" cy="0"/>
          </a:xfrm>
          <a:prstGeom prst="straightConnector1">
            <a:avLst/>
          </a:prstGeom>
          <a:ln w="38100">
            <a:solidFill>
              <a:srgbClr val="1982C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5AC4E35-E94C-C141-A92A-FF44708D3071}"/>
              </a:ext>
            </a:extLst>
          </p:cNvPr>
          <p:cNvSpPr/>
          <p:nvPr/>
        </p:nvSpPr>
        <p:spPr>
          <a:xfrm>
            <a:off x="3183315" y="902919"/>
            <a:ext cx="3986566" cy="1403450"/>
          </a:xfrm>
          <a:prstGeom prst="roundRect">
            <a:avLst>
              <a:gd name="adj" fmla="val 4402"/>
            </a:avLst>
          </a:prstGeom>
          <a:noFill/>
          <a:ln w="57150"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76DA14E-A896-534D-8084-B859E5C22444}"/>
              </a:ext>
            </a:extLst>
          </p:cNvPr>
          <p:cNvSpPr/>
          <p:nvPr/>
        </p:nvSpPr>
        <p:spPr>
          <a:xfrm>
            <a:off x="3811343" y="2534582"/>
            <a:ext cx="4578895" cy="1959589"/>
          </a:xfrm>
          <a:prstGeom prst="rect">
            <a:avLst/>
          </a:prstGeom>
          <a:solidFill>
            <a:srgbClr val="FAE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A047C92-00C3-B249-B8A9-DA556AB1591B}"/>
              </a:ext>
            </a:extLst>
          </p:cNvPr>
          <p:cNvSpPr/>
          <p:nvPr/>
        </p:nvSpPr>
        <p:spPr>
          <a:xfrm>
            <a:off x="3934912" y="3145377"/>
            <a:ext cx="2065855" cy="737999"/>
          </a:xfrm>
          <a:prstGeom prst="roundRect">
            <a:avLst>
              <a:gd name="adj" fmla="val 8025"/>
            </a:avLst>
          </a:prstGeom>
          <a:solidFill>
            <a:srgbClr val="C81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Presence/Absence Identification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C7AE664-EB47-6F4E-987C-0C561866EB95}"/>
              </a:ext>
            </a:extLst>
          </p:cNvPr>
          <p:cNvGrpSpPr/>
          <p:nvPr/>
        </p:nvGrpSpPr>
        <p:grpSpPr>
          <a:xfrm>
            <a:off x="6372024" y="2606099"/>
            <a:ext cx="2267268" cy="1882173"/>
            <a:chOff x="5032700" y="1554591"/>
            <a:chExt cx="2267268" cy="1882173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5C344D7-A8FE-844D-8309-E25D27455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32701" y="1554591"/>
              <a:ext cx="617134" cy="617134"/>
            </a:xfrm>
            <a:prstGeom prst="rect">
              <a:avLst/>
            </a:prstGeom>
            <a:effectLst>
              <a:glow rad="25400">
                <a:schemeClr val="bg1">
                  <a:alpha val="88250"/>
                </a:schemeClr>
              </a:glow>
            </a:effectLst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25435414-8AC3-F74B-888D-9FD16C63C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32700" y="2210884"/>
              <a:ext cx="552729" cy="552729"/>
            </a:xfrm>
            <a:prstGeom prst="rect">
              <a:avLst/>
            </a:prstGeom>
            <a:effectLst>
              <a:glow rad="25400">
                <a:schemeClr val="bg1">
                  <a:alpha val="88250"/>
                </a:schemeClr>
              </a:glow>
            </a:effectLst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6399998-2DEC-CC46-8FB0-923398807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1982C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32701" y="2792027"/>
              <a:ext cx="644737" cy="644737"/>
            </a:xfrm>
            <a:prstGeom prst="rect">
              <a:avLst/>
            </a:prstGeom>
            <a:effectLst>
              <a:glow rad="25400">
                <a:schemeClr val="bg1">
                  <a:alpha val="88250"/>
                </a:schemeClr>
              </a:glow>
            </a:effectLst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95132CE-9F5D-3444-B0EC-27339CB8C19E}"/>
                </a:ext>
              </a:extLst>
            </p:cNvPr>
            <p:cNvSpPr txBox="1"/>
            <p:nvPr/>
          </p:nvSpPr>
          <p:spPr>
            <a:xfrm>
              <a:off x="5567969" y="1676971"/>
              <a:ext cx="1695465" cy="319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48235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V. cholerae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D4FCA09-E660-F14A-974A-6D849D721B8B}"/>
                </a:ext>
              </a:extLst>
            </p:cNvPr>
            <p:cNvSpPr txBox="1"/>
            <p:nvPr/>
          </p:nvSpPr>
          <p:spPr>
            <a:xfrm>
              <a:off x="5604503" y="2936064"/>
              <a:ext cx="1695465" cy="319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A9AC2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E. coli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7FAF4B2-8CBC-074D-9ED2-0061A15663E8}"/>
                </a:ext>
              </a:extLst>
            </p:cNvPr>
            <p:cNvSpPr txBox="1"/>
            <p:nvPr/>
          </p:nvSpPr>
          <p:spPr>
            <a:xfrm>
              <a:off x="5586604" y="2310900"/>
              <a:ext cx="1695465" cy="319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06161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SARS-CoV-2</a:t>
              </a:r>
            </a:p>
          </p:txBody>
        </p:sp>
      </p:grp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C4E4EB7-05D8-5D49-A1D6-EA5979E4291E}"/>
              </a:ext>
            </a:extLst>
          </p:cNvPr>
          <p:cNvCxnSpPr>
            <a:cxnSpLocks/>
          </p:cNvCxnSpPr>
          <p:nvPr/>
        </p:nvCxnSpPr>
        <p:spPr>
          <a:xfrm>
            <a:off x="5990142" y="3503159"/>
            <a:ext cx="251999" cy="0"/>
          </a:xfrm>
          <a:prstGeom prst="straightConnector1">
            <a:avLst/>
          </a:prstGeom>
          <a:ln w="38100">
            <a:solidFill>
              <a:srgbClr val="C813BD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1A33AD54-B1E5-FE4A-BFF7-80AABBA4554E}"/>
              </a:ext>
            </a:extLst>
          </p:cNvPr>
          <p:cNvSpPr/>
          <p:nvPr/>
        </p:nvSpPr>
        <p:spPr>
          <a:xfrm>
            <a:off x="3821380" y="2550652"/>
            <a:ext cx="4568857" cy="1968028"/>
          </a:xfrm>
          <a:prstGeom prst="roundRect">
            <a:avLst>
              <a:gd name="adj" fmla="val 4402"/>
            </a:avLst>
          </a:prstGeom>
          <a:noFill/>
          <a:ln w="57150"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0486B36E-F3A5-5648-BE55-42FA957396D3}"/>
              </a:ext>
            </a:extLst>
          </p:cNvPr>
          <p:cNvCxnSpPr>
            <a:cxnSpLocks/>
          </p:cNvCxnSpPr>
          <p:nvPr/>
        </p:nvCxnSpPr>
        <p:spPr>
          <a:xfrm flipV="1">
            <a:off x="3023141" y="3538886"/>
            <a:ext cx="911771" cy="581203"/>
          </a:xfrm>
          <a:prstGeom prst="curvedConnector3">
            <a:avLst>
              <a:gd name="adj1" fmla="val 50000"/>
            </a:avLst>
          </a:prstGeom>
          <a:ln w="38100">
            <a:solidFill>
              <a:srgbClr val="C813BD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A96DD3A-84C2-D242-B89B-E3DA7E4DB7BA}"/>
              </a:ext>
            </a:extLst>
          </p:cNvPr>
          <p:cNvSpPr/>
          <p:nvPr/>
        </p:nvSpPr>
        <p:spPr>
          <a:xfrm>
            <a:off x="4510507" y="4742378"/>
            <a:ext cx="4411386" cy="16418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F1906667-7480-0C41-9E21-A0E049CD49CF}"/>
              </a:ext>
            </a:extLst>
          </p:cNvPr>
          <p:cNvSpPr/>
          <p:nvPr/>
        </p:nvSpPr>
        <p:spPr>
          <a:xfrm>
            <a:off x="4636306" y="5194307"/>
            <a:ext cx="2065855" cy="737999"/>
          </a:xfrm>
          <a:prstGeom prst="roundRect">
            <a:avLst>
              <a:gd name="adj" fmla="val 80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Abundance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Estimation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6D51578-F8E1-2049-B1DF-A012B54DFA47}"/>
              </a:ext>
            </a:extLst>
          </p:cNvPr>
          <p:cNvCxnSpPr>
            <a:cxnSpLocks/>
          </p:cNvCxnSpPr>
          <p:nvPr/>
        </p:nvCxnSpPr>
        <p:spPr>
          <a:xfrm flipV="1">
            <a:off x="6690875" y="5561906"/>
            <a:ext cx="381221" cy="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4259C6EC-FBC7-F940-AE9D-DEEE3170479E}"/>
              </a:ext>
            </a:extLst>
          </p:cNvPr>
          <p:cNvSpPr/>
          <p:nvPr/>
        </p:nvSpPr>
        <p:spPr>
          <a:xfrm>
            <a:off x="4491772" y="4740519"/>
            <a:ext cx="4462231" cy="1634755"/>
          </a:xfrm>
          <a:prstGeom prst="roundRect">
            <a:avLst>
              <a:gd name="adj" fmla="val 4402"/>
            </a:avLst>
          </a:prstGeom>
          <a:noFill/>
          <a:ln w="57150"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07CB7F0-BF36-C14B-8D79-D7B2F42F53FF}"/>
              </a:ext>
            </a:extLst>
          </p:cNvPr>
          <p:cNvCxnSpPr>
            <a:cxnSpLocks/>
          </p:cNvCxnSpPr>
          <p:nvPr/>
        </p:nvCxnSpPr>
        <p:spPr>
          <a:xfrm>
            <a:off x="6478178" y="4519424"/>
            <a:ext cx="0" cy="68012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5208F13-904C-2D46-94E6-44C653F1A981}"/>
              </a:ext>
            </a:extLst>
          </p:cNvPr>
          <p:cNvCxnSpPr>
            <a:cxnSpLocks/>
          </p:cNvCxnSpPr>
          <p:nvPr/>
        </p:nvCxnSpPr>
        <p:spPr>
          <a:xfrm>
            <a:off x="5781064" y="2332956"/>
            <a:ext cx="0" cy="800999"/>
          </a:xfrm>
          <a:prstGeom prst="straightConnector1">
            <a:avLst/>
          </a:prstGeom>
          <a:ln w="38100">
            <a:solidFill>
              <a:srgbClr val="C813BD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14A0039-5C7F-4F4D-AEE7-297542D59ACF}"/>
              </a:ext>
            </a:extLst>
          </p:cNvPr>
          <p:cNvCxnSpPr>
            <a:cxnSpLocks/>
          </p:cNvCxnSpPr>
          <p:nvPr/>
        </p:nvCxnSpPr>
        <p:spPr>
          <a:xfrm>
            <a:off x="2834235" y="1643870"/>
            <a:ext cx="471355" cy="1"/>
          </a:xfrm>
          <a:prstGeom prst="straightConnector1">
            <a:avLst/>
          </a:prstGeom>
          <a:ln w="38100">
            <a:solidFill>
              <a:srgbClr val="1982C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170220D-5C1C-564E-83E5-2DC750C93B8C}"/>
              </a:ext>
            </a:extLst>
          </p:cNvPr>
          <p:cNvGrpSpPr/>
          <p:nvPr/>
        </p:nvGrpSpPr>
        <p:grpSpPr>
          <a:xfrm>
            <a:off x="7027791" y="3433043"/>
            <a:ext cx="1926212" cy="2917722"/>
            <a:chOff x="7022802" y="1248355"/>
            <a:chExt cx="1926212" cy="2917722"/>
          </a:xfrm>
        </p:grpSpPr>
        <p:graphicFrame>
          <p:nvGraphicFramePr>
            <p:cNvPr id="86" name="Chart 85">
              <a:extLst>
                <a:ext uri="{FF2B5EF4-FFF2-40B4-BE49-F238E27FC236}">
                  <a16:creationId xmlns:a16="http://schemas.microsoft.com/office/drawing/2014/main" id="{3F0DC2F3-64C6-D34E-A894-60193FF44A7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022802" y="1248355"/>
            <a:ext cx="1926212" cy="2917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3F175264-F4C1-114C-BF76-0BAC895B9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1982C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32827" y="3285346"/>
              <a:ext cx="597134" cy="597134"/>
            </a:xfrm>
            <a:prstGeom prst="rect">
              <a:avLst/>
            </a:prstGeom>
            <a:effectLst>
              <a:glow rad="12700">
                <a:schemeClr val="bg1">
                  <a:alpha val="58833"/>
                </a:schemeClr>
              </a:glow>
            </a:effectLst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EE23FD3A-14E5-F149-9AE1-7F2A4216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57349" y="2712587"/>
              <a:ext cx="391305" cy="391305"/>
            </a:xfrm>
            <a:prstGeom prst="rect">
              <a:avLst/>
            </a:prstGeom>
            <a:effectLst>
              <a:glow rad="12700">
                <a:schemeClr val="bg1">
                  <a:alpha val="55000"/>
                </a:schemeClr>
              </a:glow>
            </a:effectLst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B32C96E9-E2AF-CD43-80A4-CFBAC975B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32868" y="3216184"/>
              <a:ext cx="473603" cy="473603"/>
            </a:xfrm>
            <a:prstGeom prst="rect">
              <a:avLst/>
            </a:prstGeom>
            <a:effectLst>
              <a:glow rad="12700">
                <a:schemeClr val="bg1">
                  <a:alpha val="58833"/>
                </a:schemeClr>
              </a:glow>
            </a:effectLst>
          </p:spPr>
        </p:pic>
      </p:grp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CF9045C0-A825-324B-9DB2-FBDE0FDFBD5C}"/>
              </a:ext>
            </a:extLst>
          </p:cNvPr>
          <p:cNvSpPr/>
          <p:nvPr/>
        </p:nvSpPr>
        <p:spPr>
          <a:xfrm>
            <a:off x="2785555" y="837834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8872217B-7440-A042-8907-FFBB92E623AD}"/>
              </a:ext>
            </a:extLst>
          </p:cNvPr>
          <p:cNvSpPr/>
          <p:nvPr/>
        </p:nvSpPr>
        <p:spPr>
          <a:xfrm>
            <a:off x="3396476" y="2480301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54C1E589-8B7D-654E-847C-A314A6EA4511}"/>
              </a:ext>
            </a:extLst>
          </p:cNvPr>
          <p:cNvSpPr/>
          <p:nvPr/>
        </p:nvSpPr>
        <p:spPr>
          <a:xfrm>
            <a:off x="4079097" y="4672965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50DD894-C05C-8F47-BD6E-92913601A08E}"/>
              </a:ext>
            </a:extLst>
          </p:cNvPr>
          <p:cNvGrpSpPr/>
          <p:nvPr/>
        </p:nvGrpSpPr>
        <p:grpSpPr>
          <a:xfrm>
            <a:off x="650171" y="982703"/>
            <a:ext cx="1767859" cy="1705053"/>
            <a:chOff x="650171" y="1056845"/>
            <a:chExt cx="1767859" cy="1705053"/>
          </a:xfrm>
        </p:grpSpPr>
        <p:pic>
          <p:nvPicPr>
            <p:cNvPr id="78" name="Content Placeholder 4">
              <a:extLst>
                <a:ext uri="{FF2B5EF4-FFF2-40B4-BE49-F238E27FC236}">
                  <a16:creationId xmlns:a16="http://schemas.microsoft.com/office/drawing/2014/main" id="{A5A5F0E0-B507-514D-84C8-37782FE8C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1324">
              <a:off x="650171" y="1056845"/>
              <a:ext cx="605582" cy="1434219"/>
            </a:xfrm>
            <a:prstGeom prst="rect">
              <a:avLst/>
            </a:prstGeom>
          </p:spPr>
        </p:pic>
        <p:pic>
          <p:nvPicPr>
            <p:cNvPr id="85" name="Content Placeholder 4">
              <a:extLst>
                <a:ext uri="{FF2B5EF4-FFF2-40B4-BE49-F238E27FC236}">
                  <a16:creationId xmlns:a16="http://schemas.microsoft.com/office/drawing/2014/main" id="{2086F982-86AE-9843-957C-792C4B961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26">
              <a:off x="1204635" y="1210068"/>
              <a:ext cx="605582" cy="1434219"/>
            </a:xfrm>
            <a:prstGeom prst="rect">
              <a:avLst/>
            </a:prstGeom>
          </p:spPr>
        </p:pic>
        <p:pic>
          <p:nvPicPr>
            <p:cNvPr id="95" name="Content Placeholder 4">
              <a:extLst>
                <a:ext uri="{FF2B5EF4-FFF2-40B4-BE49-F238E27FC236}">
                  <a16:creationId xmlns:a16="http://schemas.microsoft.com/office/drawing/2014/main" id="{19164211-9EC3-844C-8A8E-742A81469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2505">
              <a:off x="1812448" y="1327679"/>
              <a:ext cx="605582" cy="1434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38545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E9AD-1AFA-C14D-92B2-38216609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 Hardware-Software Co-Design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7E662-BF15-0A4D-B2F2-3E0AB950D688}"/>
              </a:ext>
            </a:extLst>
          </p:cNvPr>
          <p:cNvGrpSpPr/>
          <p:nvPr/>
        </p:nvGrpSpPr>
        <p:grpSpPr>
          <a:xfrm>
            <a:off x="705812" y="1953273"/>
            <a:ext cx="7732376" cy="2602902"/>
            <a:chOff x="681428" y="2426782"/>
            <a:chExt cx="7732376" cy="26029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2F72DB-BA33-AD4A-845C-0862E8D50054}"/>
                </a:ext>
              </a:extLst>
            </p:cNvPr>
            <p:cNvGrpSpPr/>
            <p:nvPr/>
          </p:nvGrpSpPr>
          <p:grpSpPr>
            <a:xfrm>
              <a:off x="681428" y="2426782"/>
              <a:ext cx="1112788" cy="2580206"/>
              <a:chOff x="705812" y="3752813"/>
              <a:chExt cx="1112788" cy="2580206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39F73F0A-BBF0-AB43-AE37-CA6EDBD4C79D}"/>
                  </a:ext>
                </a:extLst>
              </p:cNvPr>
              <p:cNvSpPr/>
              <p:nvPr/>
            </p:nvSpPr>
            <p:spPr>
              <a:xfrm rot="16200000">
                <a:off x="7778" y="4509537"/>
                <a:ext cx="2567546" cy="1054098"/>
              </a:xfrm>
              <a:prstGeom prst="roundRect">
                <a:avLst>
                  <a:gd name="adj" fmla="val 69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30CBAC-E4B4-5E45-A7E1-989B18F3E366}"/>
                  </a:ext>
                </a:extLst>
              </p:cNvPr>
              <p:cNvSpPr txBox="1"/>
              <p:nvPr/>
            </p:nvSpPr>
            <p:spPr>
              <a:xfrm rot="16200000">
                <a:off x="-384236" y="4842861"/>
                <a:ext cx="258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Host System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2764CC-5D10-A248-A393-8558418F6787}"/>
                </a:ext>
              </a:extLst>
            </p:cNvPr>
            <p:cNvGrpSpPr/>
            <p:nvPr/>
          </p:nvGrpSpPr>
          <p:grpSpPr>
            <a:xfrm>
              <a:off x="2642548" y="2480466"/>
              <a:ext cx="5771256" cy="2549218"/>
              <a:chOff x="2666932" y="3806497"/>
              <a:chExt cx="5771256" cy="2549218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E27FD226-8B2E-8A44-A9AD-F6E1501D1528}"/>
                  </a:ext>
                </a:extLst>
              </p:cNvPr>
              <p:cNvSpPr/>
              <p:nvPr/>
            </p:nvSpPr>
            <p:spPr>
              <a:xfrm>
                <a:off x="2666932" y="3806497"/>
                <a:ext cx="5771256" cy="2526522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5004B6-8162-1A4D-8C51-92E7F24DF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09" y="4836459"/>
                <a:ext cx="7162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BF880A-7CB8-614C-8D12-584D9AD42B32}"/>
                  </a:ext>
                </a:extLst>
              </p:cNvPr>
              <p:cNvSpPr/>
              <p:nvPr/>
            </p:nvSpPr>
            <p:spPr bwMode="auto">
              <a:xfrm>
                <a:off x="6905902" y="4055477"/>
                <a:ext cx="1369789" cy="2109881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SSD DRAM</a:t>
                </a:r>
                <a:endParaRPr kumimoji="0" lang="en-C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CA0B680-1145-7043-BDB2-65B21E68E2A2}"/>
                  </a:ext>
                </a:extLst>
              </p:cNvPr>
              <p:cNvSpPr/>
              <p:nvPr/>
            </p:nvSpPr>
            <p:spPr bwMode="auto">
              <a:xfrm>
                <a:off x="3161985" y="4055477"/>
                <a:ext cx="3581420" cy="1579207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CF6758D-F462-244D-B295-2E2ACDE1E915}"/>
                  </a:ext>
                </a:extLst>
              </p:cNvPr>
              <p:cNvSpPr/>
              <p:nvPr/>
            </p:nvSpPr>
            <p:spPr>
              <a:xfrm>
                <a:off x="6968653" y="4442877"/>
                <a:ext cx="1229298" cy="5783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Standard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Metadata</a:t>
                </a:r>
              </a:p>
            </p:txBody>
          </p:sp>
          <p:sp>
            <p:nvSpPr>
              <p:cNvPr id="58" name="직사각형 363">
                <a:extLst>
                  <a:ext uri="{FF2B5EF4-FFF2-40B4-BE49-F238E27FC236}">
                    <a16:creationId xmlns:a16="http://schemas.microsoft.com/office/drawing/2014/main" id="{94CADD4B-65A9-2A42-B3AA-95E58FB9D21D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1" name="직사각형 78">
                <a:extLst>
                  <a:ext uri="{FF2B5EF4-FFF2-40B4-BE49-F238E27FC236}">
                    <a16:creationId xmlns:a16="http://schemas.microsoft.com/office/drawing/2014/main" id="{1F9B973B-6048-4448-99CD-BF655DBF73D1}"/>
                  </a:ext>
                </a:extLst>
              </p:cNvPr>
              <p:cNvSpPr/>
              <p:nvPr/>
            </p:nvSpPr>
            <p:spPr>
              <a:xfrm>
                <a:off x="3659817" y="4169247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9FD3E6-57A1-8449-BDFD-E51BA278F651}"/>
                  </a:ext>
                </a:extLst>
              </p:cNvPr>
              <p:cNvSpPr txBox="1"/>
              <p:nvPr/>
            </p:nvSpPr>
            <p:spPr>
              <a:xfrm>
                <a:off x="5367788" y="4065864"/>
                <a:ext cx="1535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Controller</a:t>
                </a:r>
              </a:p>
            </p:txBody>
          </p:sp>
          <p:sp>
            <p:nvSpPr>
              <p:cNvPr id="68" name="직사각형 78">
                <a:extLst>
                  <a:ext uri="{FF2B5EF4-FFF2-40B4-BE49-F238E27FC236}">
                    <a16:creationId xmlns:a16="http://schemas.microsoft.com/office/drawing/2014/main" id="{66D1BBDE-9FEB-F646-8BD9-D0AF0957DF0D}"/>
                  </a:ext>
                </a:extLst>
              </p:cNvPr>
              <p:cNvSpPr/>
              <p:nvPr/>
            </p:nvSpPr>
            <p:spPr>
              <a:xfrm>
                <a:off x="3825174" y="4250901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9" name="직사각형 78">
                <a:extLst>
                  <a:ext uri="{FF2B5EF4-FFF2-40B4-BE49-F238E27FC236}">
                    <a16:creationId xmlns:a16="http://schemas.microsoft.com/office/drawing/2014/main" id="{5FB8EDFB-2CD5-6547-A029-B7296B860EFD}"/>
                  </a:ext>
                </a:extLst>
              </p:cNvPr>
              <p:cNvSpPr/>
              <p:nvPr/>
            </p:nvSpPr>
            <p:spPr>
              <a:xfrm>
                <a:off x="3927234" y="4349398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Cores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1AD7E18E-1B6F-BD45-B2F8-5F1B7CB4393E}"/>
                  </a:ext>
                </a:extLst>
              </p:cNvPr>
              <p:cNvSpPr/>
              <p:nvPr/>
            </p:nvSpPr>
            <p:spPr>
              <a:xfrm>
                <a:off x="3220770" y="4115339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rPr>
                  <a:t>FTL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560429B-FBAB-354F-9630-523F14590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5369668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F1C936-8C50-284D-8E0A-E3B0D1472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3867" y="5360221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363">
                <a:extLst>
                  <a:ext uri="{FF2B5EF4-FFF2-40B4-BE49-F238E27FC236}">
                    <a16:creationId xmlns:a16="http://schemas.microsoft.com/office/drawing/2014/main" id="{A3BDFBAB-9A76-3A4F-A18D-4194E5507D24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A08F2FF-FDA3-6944-B8B0-3AFAD89EDDC0}"/>
                  </a:ext>
                </a:extLst>
              </p:cNvPr>
              <p:cNvSpPr txBox="1"/>
              <p:nvPr/>
            </p:nvSpPr>
            <p:spPr>
              <a:xfrm rot="16200000">
                <a:off x="1734934" y="4812571"/>
                <a:ext cx="2549218" cy="5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MegIS-Enabled 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48594D-229F-2E4F-AB9E-0142CC57C9CA}"/>
                </a:ext>
              </a:extLst>
            </p:cNvPr>
            <p:cNvGrpSpPr/>
            <p:nvPr/>
          </p:nvGrpSpPr>
          <p:grpSpPr>
            <a:xfrm>
              <a:off x="3148227" y="3782398"/>
              <a:ext cx="3569766" cy="1067027"/>
              <a:chOff x="3172611" y="5108429"/>
              <a:chExt cx="3569766" cy="1067027"/>
            </a:xfrm>
          </p:grpSpPr>
          <p:sp>
            <p:nvSpPr>
              <p:cNvPr id="71" name="직사각형 78">
                <a:extLst>
                  <a:ext uri="{FF2B5EF4-FFF2-40B4-BE49-F238E27FC236}">
                    <a16:creationId xmlns:a16="http://schemas.microsoft.com/office/drawing/2014/main" id="{87667484-CE28-424C-BE57-A7B1AC72EAB0}"/>
                  </a:ext>
                </a:extLst>
              </p:cNvPr>
              <p:cNvSpPr/>
              <p:nvPr/>
            </p:nvSpPr>
            <p:spPr>
              <a:xfrm>
                <a:off x="5937624" y="5108429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2" name="직사각형 78">
                <a:extLst>
                  <a:ext uri="{FF2B5EF4-FFF2-40B4-BE49-F238E27FC236}">
                    <a16:creationId xmlns:a16="http://schemas.microsoft.com/office/drawing/2014/main" id="{58A4D594-9A99-FB41-AAB9-2E6E90677C66}"/>
                  </a:ext>
                </a:extLst>
              </p:cNvPr>
              <p:cNvSpPr/>
              <p:nvPr/>
            </p:nvSpPr>
            <p:spPr>
              <a:xfrm>
                <a:off x="3201622" y="5128487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3" name="직사각형 78">
                <a:extLst>
                  <a:ext uri="{FF2B5EF4-FFF2-40B4-BE49-F238E27FC236}">
                    <a16:creationId xmlns:a16="http://schemas.microsoft.com/office/drawing/2014/main" id="{30F9A6F3-8BF3-EC46-A597-1D085672FBC9}"/>
                  </a:ext>
                </a:extLst>
              </p:cNvPr>
              <p:cNvSpPr/>
              <p:nvPr/>
            </p:nvSpPr>
            <p:spPr>
              <a:xfrm>
                <a:off x="5300226" y="5759584"/>
                <a:ext cx="1442151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Channel#N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4" name="직사각형 78">
                <a:extLst>
                  <a:ext uri="{FF2B5EF4-FFF2-40B4-BE49-F238E27FC236}">
                    <a16:creationId xmlns:a16="http://schemas.microsoft.com/office/drawing/2014/main" id="{B35589E9-CE31-C640-B7E1-384D589239B6}"/>
                  </a:ext>
                </a:extLst>
              </p:cNvPr>
              <p:cNvSpPr/>
              <p:nvPr/>
            </p:nvSpPr>
            <p:spPr>
              <a:xfrm>
                <a:off x="3172611" y="5769681"/>
                <a:ext cx="1380142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Channel#1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556407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E9AD-1AFA-C14D-92B2-38216609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 Hardware-Software Co-Design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7E662-BF15-0A4D-B2F2-3E0AB950D688}"/>
              </a:ext>
            </a:extLst>
          </p:cNvPr>
          <p:cNvGrpSpPr/>
          <p:nvPr/>
        </p:nvGrpSpPr>
        <p:grpSpPr>
          <a:xfrm>
            <a:off x="705812" y="1953273"/>
            <a:ext cx="7732376" cy="2602902"/>
            <a:chOff x="681428" y="2426782"/>
            <a:chExt cx="7732376" cy="26029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2F72DB-BA33-AD4A-845C-0862E8D50054}"/>
                </a:ext>
              </a:extLst>
            </p:cNvPr>
            <p:cNvGrpSpPr/>
            <p:nvPr/>
          </p:nvGrpSpPr>
          <p:grpSpPr>
            <a:xfrm>
              <a:off x="681428" y="2426782"/>
              <a:ext cx="1112788" cy="2580206"/>
              <a:chOff x="705812" y="3752813"/>
              <a:chExt cx="1112788" cy="2580206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39F73F0A-BBF0-AB43-AE37-CA6EDBD4C79D}"/>
                  </a:ext>
                </a:extLst>
              </p:cNvPr>
              <p:cNvSpPr/>
              <p:nvPr/>
            </p:nvSpPr>
            <p:spPr>
              <a:xfrm rot="16200000">
                <a:off x="7778" y="4509537"/>
                <a:ext cx="2567546" cy="1054098"/>
              </a:xfrm>
              <a:prstGeom prst="roundRect">
                <a:avLst>
                  <a:gd name="adj" fmla="val 69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30CBAC-E4B4-5E45-A7E1-989B18F3E366}"/>
                  </a:ext>
                </a:extLst>
              </p:cNvPr>
              <p:cNvSpPr txBox="1"/>
              <p:nvPr/>
            </p:nvSpPr>
            <p:spPr>
              <a:xfrm rot="16200000">
                <a:off x="-384236" y="4842861"/>
                <a:ext cx="258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Host System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2764CC-5D10-A248-A393-8558418F6787}"/>
                </a:ext>
              </a:extLst>
            </p:cNvPr>
            <p:cNvGrpSpPr/>
            <p:nvPr/>
          </p:nvGrpSpPr>
          <p:grpSpPr>
            <a:xfrm>
              <a:off x="2642548" y="2480466"/>
              <a:ext cx="5771256" cy="2549218"/>
              <a:chOff x="2666932" y="3806497"/>
              <a:chExt cx="5771256" cy="2549218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E27FD226-8B2E-8A44-A9AD-F6E1501D1528}"/>
                  </a:ext>
                </a:extLst>
              </p:cNvPr>
              <p:cNvSpPr/>
              <p:nvPr/>
            </p:nvSpPr>
            <p:spPr>
              <a:xfrm>
                <a:off x="2666932" y="3806497"/>
                <a:ext cx="5771256" cy="2526522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5004B6-8162-1A4D-8C51-92E7F24DF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09" y="4836459"/>
                <a:ext cx="7162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BF880A-7CB8-614C-8D12-584D9AD42B32}"/>
                  </a:ext>
                </a:extLst>
              </p:cNvPr>
              <p:cNvSpPr/>
              <p:nvPr/>
            </p:nvSpPr>
            <p:spPr bwMode="auto">
              <a:xfrm>
                <a:off x="6905902" y="4055477"/>
                <a:ext cx="1369789" cy="2109881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SSD DRAM</a:t>
                </a:r>
                <a:endParaRPr kumimoji="0" lang="en-C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CA0B680-1145-7043-BDB2-65B21E68E2A2}"/>
                  </a:ext>
                </a:extLst>
              </p:cNvPr>
              <p:cNvSpPr/>
              <p:nvPr/>
            </p:nvSpPr>
            <p:spPr bwMode="auto">
              <a:xfrm>
                <a:off x="3161985" y="4055477"/>
                <a:ext cx="3581420" cy="1579207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CF6758D-F462-244D-B295-2E2ACDE1E915}"/>
                  </a:ext>
                </a:extLst>
              </p:cNvPr>
              <p:cNvSpPr/>
              <p:nvPr/>
            </p:nvSpPr>
            <p:spPr>
              <a:xfrm>
                <a:off x="6968653" y="4442877"/>
                <a:ext cx="1229298" cy="5783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Standard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Metadata</a:t>
                </a:r>
              </a:p>
            </p:txBody>
          </p:sp>
          <p:sp>
            <p:nvSpPr>
              <p:cNvPr id="58" name="직사각형 363">
                <a:extLst>
                  <a:ext uri="{FF2B5EF4-FFF2-40B4-BE49-F238E27FC236}">
                    <a16:creationId xmlns:a16="http://schemas.microsoft.com/office/drawing/2014/main" id="{94CADD4B-65A9-2A42-B3AA-95E58FB9D21D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1" name="직사각형 78">
                <a:extLst>
                  <a:ext uri="{FF2B5EF4-FFF2-40B4-BE49-F238E27FC236}">
                    <a16:creationId xmlns:a16="http://schemas.microsoft.com/office/drawing/2014/main" id="{1F9B973B-6048-4448-99CD-BF655DBF73D1}"/>
                  </a:ext>
                </a:extLst>
              </p:cNvPr>
              <p:cNvSpPr/>
              <p:nvPr/>
            </p:nvSpPr>
            <p:spPr>
              <a:xfrm>
                <a:off x="3659817" y="4169247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9FD3E6-57A1-8449-BDFD-E51BA278F651}"/>
                  </a:ext>
                </a:extLst>
              </p:cNvPr>
              <p:cNvSpPr txBox="1"/>
              <p:nvPr/>
            </p:nvSpPr>
            <p:spPr>
              <a:xfrm>
                <a:off x="5367788" y="4065864"/>
                <a:ext cx="1535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Controller</a:t>
                </a:r>
              </a:p>
            </p:txBody>
          </p:sp>
          <p:sp>
            <p:nvSpPr>
              <p:cNvPr id="68" name="직사각형 78">
                <a:extLst>
                  <a:ext uri="{FF2B5EF4-FFF2-40B4-BE49-F238E27FC236}">
                    <a16:creationId xmlns:a16="http://schemas.microsoft.com/office/drawing/2014/main" id="{66D1BBDE-9FEB-F646-8BD9-D0AF0957DF0D}"/>
                  </a:ext>
                </a:extLst>
              </p:cNvPr>
              <p:cNvSpPr/>
              <p:nvPr/>
            </p:nvSpPr>
            <p:spPr>
              <a:xfrm>
                <a:off x="3825174" y="4250901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9" name="직사각형 78">
                <a:extLst>
                  <a:ext uri="{FF2B5EF4-FFF2-40B4-BE49-F238E27FC236}">
                    <a16:creationId xmlns:a16="http://schemas.microsoft.com/office/drawing/2014/main" id="{5FB8EDFB-2CD5-6547-A029-B7296B860EFD}"/>
                  </a:ext>
                </a:extLst>
              </p:cNvPr>
              <p:cNvSpPr/>
              <p:nvPr/>
            </p:nvSpPr>
            <p:spPr>
              <a:xfrm>
                <a:off x="3927234" y="4349398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Cores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1AD7E18E-1B6F-BD45-B2F8-5F1B7CB4393E}"/>
                  </a:ext>
                </a:extLst>
              </p:cNvPr>
              <p:cNvSpPr/>
              <p:nvPr/>
            </p:nvSpPr>
            <p:spPr>
              <a:xfrm>
                <a:off x="3220770" y="4115339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rPr>
                  <a:t>FTL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560429B-FBAB-354F-9630-523F14590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5369668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F1C936-8C50-284D-8E0A-E3B0D1472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3867" y="5360221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363">
                <a:extLst>
                  <a:ext uri="{FF2B5EF4-FFF2-40B4-BE49-F238E27FC236}">
                    <a16:creationId xmlns:a16="http://schemas.microsoft.com/office/drawing/2014/main" id="{A3BDFBAB-9A76-3A4F-A18D-4194E5507D24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A08F2FF-FDA3-6944-B8B0-3AFAD89EDDC0}"/>
                  </a:ext>
                </a:extLst>
              </p:cNvPr>
              <p:cNvSpPr txBox="1"/>
              <p:nvPr/>
            </p:nvSpPr>
            <p:spPr>
              <a:xfrm rot="16200000">
                <a:off x="1734934" y="4812571"/>
                <a:ext cx="2549218" cy="5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MegIS-Enabled 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A6C05E-6712-C045-A834-4B46040447A5}"/>
                </a:ext>
              </a:extLst>
            </p:cNvPr>
            <p:cNvGrpSpPr/>
            <p:nvPr/>
          </p:nvGrpSpPr>
          <p:grpSpPr>
            <a:xfrm>
              <a:off x="946631" y="3247639"/>
              <a:ext cx="4372074" cy="972021"/>
              <a:chOff x="971015" y="4573670"/>
              <a:chExt cx="4372074" cy="972021"/>
            </a:xfrm>
          </p:grpSpPr>
          <p:pic>
            <p:nvPicPr>
              <p:cNvPr id="64" name="Graphic 63" descr="Gears">
                <a:extLst>
                  <a:ext uri="{FF2B5EF4-FFF2-40B4-BE49-F238E27FC236}">
                    <a16:creationId xmlns:a16="http://schemas.microsoft.com/office/drawing/2014/main" id="{1EA12A80-2966-9143-93DA-62D37E7BF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28689" y="4631291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  <p:pic>
            <p:nvPicPr>
              <p:cNvPr id="65" name="Graphic 64" descr="Gears">
                <a:extLst>
                  <a:ext uri="{FF2B5EF4-FFF2-40B4-BE49-F238E27FC236}">
                    <a16:creationId xmlns:a16="http://schemas.microsoft.com/office/drawing/2014/main" id="{B95595D7-3CE1-2244-B3A1-B189597ED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71015" y="4573670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48594D-229F-2E4F-AB9E-0142CC57C9CA}"/>
                </a:ext>
              </a:extLst>
            </p:cNvPr>
            <p:cNvGrpSpPr/>
            <p:nvPr/>
          </p:nvGrpSpPr>
          <p:grpSpPr>
            <a:xfrm>
              <a:off x="3148227" y="3782398"/>
              <a:ext cx="3569766" cy="1067027"/>
              <a:chOff x="3172611" y="5108429"/>
              <a:chExt cx="3569766" cy="1067027"/>
            </a:xfrm>
          </p:grpSpPr>
          <p:sp>
            <p:nvSpPr>
              <p:cNvPr id="71" name="직사각형 78">
                <a:extLst>
                  <a:ext uri="{FF2B5EF4-FFF2-40B4-BE49-F238E27FC236}">
                    <a16:creationId xmlns:a16="http://schemas.microsoft.com/office/drawing/2014/main" id="{87667484-CE28-424C-BE57-A7B1AC72EAB0}"/>
                  </a:ext>
                </a:extLst>
              </p:cNvPr>
              <p:cNvSpPr/>
              <p:nvPr/>
            </p:nvSpPr>
            <p:spPr>
              <a:xfrm>
                <a:off x="5937624" y="5108429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2" name="직사각형 78">
                <a:extLst>
                  <a:ext uri="{FF2B5EF4-FFF2-40B4-BE49-F238E27FC236}">
                    <a16:creationId xmlns:a16="http://schemas.microsoft.com/office/drawing/2014/main" id="{58A4D594-9A99-FB41-AAB9-2E6E90677C66}"/>
                  </a:ext>
                </a:extLst>
              </p:cNvPr>
              <p:cNvSpPr/>
              <p:nvPr/>
            </p:nvSpPr>
            <p:spPr>
              <a:xfrm>
                <a:off x="3201622" y="5128487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3" name="직사각형 78">
                <a:extLst>
                  <a:ext uri="{FF2B5EF4-FFF2-40B4-BE49-F238E27FC236}">
                    <a16:creationId xmlns:a16="http://schemas.microsoft.com/office/drawing/2014/main" id="{30F9A6F3-8BF3-EC46-A597-1D085672FBC9}"/>
                  </a:ext>
                </a:extLst>
              </p:cNvPr>
              <p:cNvSpPr/>
              <p:nvPr/>
            </p:nvSpPr>
            <p:spPr>
              <a:xfrm>
                <a:off x="5300226" y="5759584"/>
                <a:ext cx="1442151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Channel#N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4" name="직사각형 78">
                <a:extLst>
                  <a:ext uri="{FF2B5EF4-FFF2-40B4-BE49-F238E27FC236}">
                    <a16:creationId xmlns:a16="http://schemas.microsoft.com/office/drawing/2014/main" id="{B35589E9-CE31-C640-B7E1-384D589239B6}"/>
                  </a:ext>
                </a:extLst>
              </p:cNvPr>
              <p:cNvSpPr/>
              <p:nvPr/>
            </p:nvSpPr>
            <p:spPr>
              <a:xfrm>
                <a:off x="3172611" y="5769681"/>
                <a:ext cx="1380142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Channel#1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9DF4AA4-CC38-594B-84CE-E9809A1C84CD}"/>
              </a:ext>
            </a:extLst>
          </p:cNvPr>
          <p:cNvSpPr/>
          <p:nvPr/>
        </p:nvSpPr>
        <p:spPr>
          <a:xfrm>
            <a:off x="710471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1</a:t>
            </a:r>
            <a:endParaRPr kumimoji="0" lang="en-CH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28A3730E-727B-9C4B-860C-874E267F7663}"/>
              </a:ext>
            </a:extLst>
          </p:cNvPr>
          <p:cNvSpPr/>
          <p:nvPr/>
        </p:nvSpPr>
        <p:spPr>
          <a:xfrm>
            <a:off x="79799" y="860728"/>
            <a:ext cx="3611231" cy="853442"/>
          </a:xfrm>
          <a:prstGeom prst="roundRect">
            <a:avLst>
              <a:gd name="adj" fmla="val 7782"/>
            </a:avLst>
          </a:prstGeom>
          <a:solidFill>
            <a:srgbClr val="F5DCF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srgbClr val="C813B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Task partitioning and mapping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Each step executes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 its most suitable system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EF945EE-722D-724C-AA0D-8DB1A664D308}"/>
              </a:ext>
            </a:extLst>
          </p:cNvPr>
          <p:cNvSpPr/>
          <p:nvPr/>
        </p:nvSpPr>
        <p:spPr>
          <a:xfrm>
            <a:off x="379605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2</a:t>
            </a:r>
            <a:endParaRPr kumimoji="0" lang="en-CH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CF05649-0E70-F94C-9B5B-CBD12DA950AA}"/>
              </a:ext>
            </a:extLst>
          </p:cNvPr>
          <p:cNvSpPr/>
          <p:nvPr/>
        </p:nvSpPr>
        <p:spPr>
          <a:xfrm>
            <a:off x="616016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3</a:t>
            </a:r>
            <a:endParaRPr kumimoji="0" lang="en-CH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42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5" grpId="0" animBg="1"/>
      <p:bldP spid="3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E9AD-1AFA-C14D-92B2-38216609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 Hardware-Software Co-Design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7E662-BF15-0A4D-B2F2-3E0AB950D688}"/>
              </a:ext>
            </a:extLst>
          </p:cNvPr>
          <p:cNvGrpSpPr/>
          <p:nvPr/>
        </p:nvGrpSpPr>
        <p:grpSpPr>
          <a:xfrm>
            <a:off x="705812" y="1953273"/>
            <a:ext cx="7732376" cy="2602902"/>
            <a:chOff x="681428" y="2426782"/>
            <a:chExt cx="7732376" cy="26029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2F72DB-BA33-AD4A-845C-0862E8D50054}"/>
                </a:ext>
              </a:extLst>
            </p:cNvPr>
            <p:cNvGrpSpPr/>
            <p:nvPr/>
          </p:nvGrpSpPr>
          <p:grpSpPr>
            <a:xfrm>
              <a:off x="681428" y="2426782"/>
              <a:ext cx="1112788" cy="2580206"/>
              <a:chOff x="705812" y="3752813"/>
              <a:chExt cx="1112788" cy="2580206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39F73F0A-BBF0-AB43-AE37-CA6EDBD4C79D}"/>
                  </a:ext>
                </a:extLst>
              </p:cNvPr>
              <p:cNvSpPr/>
              <p:nvPr/>
            </p:nvSpPr>
            <p:spPr>
              <a:xfrm rot="16200000">
                <a:off x="7778" y="4509537"/>
                <a:ext cx="2567546" cy="1054098"/>
              </a:xfrm>
              <a:prstGeom prst="roundRect">
                <a:avLst>
                  <a:gd name="adj" fmla="val 69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30CBAC-E4B4-5E45-A7E1-989B18F3E366}"/>
                  </a:ext>
                </a:extLst>
              </p:cNvPr>
              <p:cNvSpPr txBox="1"/>
              <p:nvPr/>
            </p:nvSpPr>
            <p:spPr>
              <a:xfrm rot="16200000">
                <a:off x="-384236" y="4842861"/>
                <a:ext cx="258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Host System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2764CC-5D10-A248-A393-8558418F6787}"/>
                </a:ext>
              </a:extLst>
            </p:cNvPr>
            <p:cNvGrpSpPr/>
            <p:nvPr/>
          </p:nvGrpSpPr>
          <p:grpSpPr>
            <a:xfrm>
              <a:off x="2642548" y="2480466"/>
              <a:ext cx="5771256" cy="2549218"/>
              <a:chOff x="2666932" y="3806497"/>
              <a:chExt cx="5771256" cy="2549218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E27FD226-8B2E-8A44-A9AD-F6E1501D1528}"/>
                  </a:ext>
                </a:extLst>
              </p:cNvPr>
              <p:cNvSpPr/>
              <p:nvPr/>
            </p:nvSpPr>
            <p:spPr>
              <a:xfrm>
                <a:off x="2666932" y="3806497"/>
                <a:ext cx="5771256" cy="2526522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5004B6-8162-1A4D-8C51-92E7F24DF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09" y="4836459"/>
                <a:ext cx="7162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BF880A-7CB8-614C-8D12-584D9AD42B32}"/>
                  </a:ext>
                </a:extLst>
              </p:cNvPr>
              <p:cNvSpPr/>
              <p:nvPr/>
            </p:nvSpPr>
            <p:spPr bwMode="auto">
              <a:xfrm>
                <a:off x="6905902" y="4055477"/>
                <a:ext cx="1369789" cy="2109881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SSD DRAM</a:t>
                </a:r>
                <a:endParaRPr kumimoji="0" lang="en-C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CA0B680-1145-7043-BDB2-65B21E68E2A2}"/>
                  </a:ext>
                </a:extLst>
              </p:cNvPr>
              <p:cNvSpPr/>
              <p:nvPr/>
            </p:nvSpPr>
            <p:spPr bwMode="auto">
              <a:xfrm>
                <a:off x="3161985" y="4055477"/>
                <a:ext cx="3581420" cy="1579207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CF6758D-F462-244D-B295-2E2ACDE1E915}"/>
                  </a:ext>
                </a:extLst>
              </p:cNvPr>
              <p:cNvSpPr/>
              <p:nvPr/>
            </p:nvSpPr>
            <p:spPr>
              <a:xfrm>
                <a:off x="6968653" y="4442877"/>
                <a:ext cx="1229298" cy="5783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Standard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Metadata</a:t>
                </a:r>
              </a:p>
            </p:txBody>
          </p:sp>
          <p:sp>
            <p:nvSpPr>
              <p:cNvPr id="58" name="직사각형 363">
                <a:extLst>
                  <a:ext uri="{FF2B5EF4-FFF2-40B4-BE49-F238E27FC236}">
                    <a16:creationId xmlns:a16="http://schemas.microsoft.com/office/drawing/2014/main" id="{94CADD4B-65A9-2A42-B3AA-95E58FB9D21D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1" name="직사각형 78">
                <a:extLst>
                  <a:ext uri="{FF2B5EF4-FFF2-40B4-BE49-F238E27FC236}">
                    <a16:creationId xmlns:a16="http://schemas.microsoft.com/office/drawing/2014/main" id="{1F9B973B-6048-4448-99CD-BF655DBF73D1}"/>
                  </a:ext>
                </a:extLst>
              </p:cNvPr>
              <p:cNvSpPr/>
              <p:nvPr/>
            </p:nvSpPr>
            <p:spPr>
              <a:xfrm>
                <a:off x="3659817" y="4169247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9FD3E6-57A1-8449-BDFD-E51BA278F651}"/>
                  </a:ext>
                </a:extLst>
              </p:cNvPr>
              <p:cNvSpPr txBox="1"/>
              <p:nvPr/>
            </p:nvSpPr>
            <p:spPr>
              <a:xfrm>
                <a:off x="5367788" y="4065864"/>
                <a:ext cx="1535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Controller</a:t>
                </a:r>
              </a:p>
            </p:txBody>
          </p:sp>
          <p:sp>
            <p:nvSpPr>
              <p:cNvPr id="68" name="직사각형 78">
                <a:extLst>
                  <a:ext uri="{FF2B5EF4-FFF2-40B4-BE49-F238E27FC236}">
                    <a16:creationId xmlns:a16="http://schemas.microsoft.com/office/drawing/2014/main" id="{66D1BBDE-9FEB-F646-8BD9-D0AF0957DF0D}"/>
                  </a:ext>
                </a:extLst>
              </p:cNvPr>
              <p:cNvSpPr/>
              <p:nvPr/>
            </p:nvSpPr>
            <p:spPr>
              <a:xfrm>
                <a:off x="3825174" y="4250901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9" name="직사각형 78">
                <a:extLst>
                  <a:ext uri="{FF2B5EF4-FFF2-40B4-BE49-F238E27FC236}">
                    <a16:creationId xmlns:a16="http://schemas.microsoft.com/office/drawing/2014/main" id="{5FB8EDFB-2CD5-6547-A029-B7296B860EFD}"/>
                  </a:ext>
                </a:extLst>
              </p:cNvPr>
              <p:cNvSpPr/>
              <p:nvPr/>
            </p:nvSpPr>
            <p:spPr>
              <a:xfrm>
                <a:off x="3927234" y="4349398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Cores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1AD7E18E-1B6F-BD45-B2F8-5F1B7CB4393E}"/>
                  </a:ext>
                </a:extLst>
              </p:cNvPr>
              <p:cNvSpPr/>
              <p:nvPr/>
            </p:nvSpPr>
            <p:spPr>
              <a:xfrm>
                <a:off x="3220770" y="4115339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rPr>
                  <a:t>FTL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560429B-FBAB-354F-9630-523F14590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5369668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F1C936-8C50-284D-8E0A-E3B0D1472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3867" y="5360221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363">
                <a:extLst>
                  <a:ext uri="{FF2B5EF4-FFF2-40B4-BE49-F238E27FC236}">
                    <a16:creationId xmlns:a16="http://schemas.microsoft.com/office/drawing/2014/main" id="{A3BDFBAB-9A76-3A4F-A18D-4194E5507D24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A08F2FF-FDA3-6944-B8B0-3AFAD89EDDC0}"/>
                  </a:ext>
                </a:extLst>
              </p:cNvPr>
              <p:cNvSpPr txBox="1"/>
              <p:nvPr/>
            </p:nvSpPr>
            <p:spPr>
              <a:xfrm rot="16200000">
                <a:off x="1734934" y="4812571"/>
                <a:ext cx="2549218" cy="5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MegIS-Enabled 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A6C05E-6712-C045-A834-4B46040447A5}"/>
                </a:ext>
              </a:extLst>
            </p:cNvPr>
            <p:cNvGrpSpPr/>
            <p:nvPr/>
          </p:nvGrpSpPr>
          <p:grpSpPr>
            <a:xfrm>
              <a:off x="946631" y="3236214"/>
              <a:ext cx="4372074" cy="983446"/>
              <a:chOff x="971015" y="4562245"/>
              <a:chExt cx="4372074" cy="983446"/>
            </a:xfrm>
          </p:grpSpPr>
          <p:sp>
            <p:nvSpPr>
              <p:cNvPr id="60" name="Right Arrow 59">
                <a:extLst>
                  <a:ext uri="{FF2B5EF4-FFF2-40B4-BE49-F238E27FC236}">
                    <a16:creationId xmlns:a16="http://schemas.microsoft.com/office/drawing/2014/main" id="{188D29B9-4804-4543-A70F-1F69FCE7B03B}"/>
                  </a:ext>
                </a:extLst>
              </p:cNvPr>
              <p:cNvSpPr/>
              <p:nvPr/>
            </p:nvSpPr>
            <p:spPr>
              <a:xfrm>
                <a:off x="1827862" y="4562245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Right Arrow 61">
                <a:extLst>
                  <a:ext uri="{FF2B5EF4-FFF2-40B4-BE49-F238E27FC236}">
                    <a16:creationId xmlns:a16="http://schemas.microsoft.com/office/drawing/2014/main" id="{D912E586-2373-A948-97F9-A1DF6071F9AB}"/>
                  </a:ext>
                </a:extLst>
              </p:cNvPr>
              <p:cNvSpPr/>
              <p:nvPr/>
            </p:nvSpPr>
            <p:spPr>
              <a:xfrm rot="10800000">
                <a:off x="1819369" y="5234944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1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64" name="Graphic 63" descr="Gears">
                <a:extLst>
                  <a:ext uri="{FF2B5EF4-FFF2-40B4-BE49-F238E27FC236}">
                    <a16:creationId xmlns:a16="http://schemas.microsoft.com/office/drawing/2014/main" id="{1EA12A80-2966-9143-93DA-62D37E7BF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28689" y="4631291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  <p:pic>
            <p:nvPicPr>
              <p:cNvPr id="65" name="Graphic 64" descr="Gears">
                <a:extLst>
                  <a:ext uri="{FF2B5EF4-FFF2-40B4-BE49-F238E27FC236}">
                    <a16:creationId xmlns:a16="http://schemas.microsoft.com/office/drawing/2014/main" id="{B95595D7-3CE1-2244-B3A1-B189597ED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71015" y="4573670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48594D-229F-2E4F-AB9E-0142CC57C9CA}"/>
                </a:ext>
              </a:extLst>
            </p:cNvPr>
            <p:cNvGrpSpPr/>
            <p:nvPr/>
          </p:nvGrpSpPr>
          <p:grpSpPr>
            <a:xfrm>
              <a:off x="3148227" y="3782398"/>
              <a:ext cx="3569766" cy="1067027"/>
              <a:chOff x="3172611" y="5108429"/>
              <a:chExt cx="3569766" cy="1067027"/>
            </a:xfrm>
          </p:grpSpPr>
          <p:sp>
            <p:nvSpPr>
              <p:cNvPr id="71" name="직사각형 78">
                <a:extLst>
                  <a:ext uri="{FF2B5EF4-FFF2-40B4-BE49-F238E27FC236}">
                    <a16:creationId xmlns:a16="http://schemas.microsoft.com/office/drawing/2014/main" id="{87667484-CE28-424C-BE57-A7B1AC72EAB0}"/>
                  </a:ext>
                </a:extLst>
              </p:cNvPr>
              <p:cNvSpPr/>
              <p:nvPr/>
            </p:nvSpPr>
            <p:spPr>
              <a:xfrm>
                <a:off x="5937624" y="5108429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2" name="직사각형 78">
                <a:extLst>
                  <a:ext uri="{FF2B5EF4-FFF2-40B4-BE49-F238E27FC236}">
                    <a16:creationId xmlns:a16="http://schemas.microsoft.com/office/drawing/2014/main" id="{58A4D594-9A99-FB41-AAB9-2E6E90677C66}"/>
                  </a:ext>
                </a:extLst>
              </p:cNvPr>
              <p:cNvSpPr/>
              <p:nvPr/>
            </p:nvSpPr>
            <p:spPr>
              <a:xfrm>
                <a:off x="3201622" y="5128487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3" name="직사각형 78">
                <a:extLst>
                  <a:ext uri="{FF2B5EF4-FFF2-40B4-BE49-F238E27FC236}">
                    <a16:creationId xmlns:a16="http://schemas.microsoft.com/office/drawing/2014/main" id="{30F9A6F3-8BF3-EC46-A597-1D085672FBC9}"/>
                  </a:ext>
                </a:extLst>
              </p:cNvPr>
              <p:cNvSpPr/>
              <p:nvPr/>
            </p:nvSpPr>
            <p:spPr>
              <a:xfrm>
                <a:off x="5300226" y="5759584"/>
                <a:ext cx="1442151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Channel#N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4" name="직사각형 78">
                <a:extLst>
                  <a:ext uri="{FF2B5EF4-FFF2-40B4-BE49-F238E27FC236}">
                    <a16:creationId xmlns:a16="http://schemas.microsoft.com/office/drawing/2014/main" id="{B35589E9-CE31-C640-B7E1-384D589239B6}"/>
                  </a:ext>
                </a:extLst>
              </p:cNvPr>
              <p:cNvSpPr/>
              <p:nvPr/>
            </p:nvSpPr>
            <p:spPr>
              <a:xfrm>
                <a:off x="3172611" y="5769681"/>
                <a:ext cx="1380142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Channel#1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3012E98E-C4C2-A74A-B545-930BC0D5FF20}"/>
              </a:ext>
            </a:extLst>
          </p:cNvPr>
          <p:cNvSpPr/>
          <p:nvPr/>
        </p:nvSpPr>
        <p:spPr>
          <a:xfrm>
            <a:off x="4790578" y="863827"/>
            <a:ext cx="4251960" cy="853441"/>
          </a:xfrm>
          <a:prstGeom prst="roundRect">
            <a:avLst>
              <a:gd name="adj" fmla="val 7193"/>
            </a:avLst>
          </a:prstGeom>
          <a:solidFill>
            <a:srgbClr val="D7C9F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Data/computation flow coordination</a:t>
            </a:r>
          </a:p>
          <a:p>
            <a:pPr marL="1800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Reduce communication overhead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Reduce #writes to flash chips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A584AB9-28C6-2249-871F-65D4DF326D9E}"/>
              </a:ext>
            </a:extLst>
          </p:cNvPr>
          <p:cNvSpPr/>
          <p:nvPr/>
        </p:nvSpPr>
        <p:spPr>
          <a:xfrm>
            <a:off x="710471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9F46437-D39B-2F46-AC74-5C0A2A5F698F}"/>
              </a:ext>
            </a:extLst>
          </p:cNvPr>
          <p:cNvSpPr/>
          <p:nvPr/>
        </p:nvSpPr>
        <p:spPr>
          <a:xfrm>
            <a:off x="379605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2</a:t>
            </a:r>
            <a:endParaRPr kumimoji="0" lang="en-CH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F8A03049-0196-184D-83F7-27354D953CA7}"/>
              </a:ext>
            </a:extLst>
          </p:cNvPr>
          <p:cNvSpPr/>
          <p:nvPr/>
        </p:nvSpPr>
        <p:spPr>
          <a:xfrm>
            <a:off x="616016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3</a:t>
            </a:r>
            <a:endParaRPr kumimoji="0" lang="en-CH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3BF9CA09-F642-3544-9CFF-77BE4047A350}"/>
              </a:ext>
            </a:extLst>
          </p:cNvPr>
          <p:cNvSpPr/>
          <p:nvPr/>
        </p:nvSpPr>
        <p:spPr>
          <a:xfrm>
            <a:off x="79799" y="860728"/>
            <a:ext cx="3611231" cy="853442"/>
          </a:xfrm>
          <a:prstGeom prst="roundRect">
            <a:avLst>
              <a:gd name="adj" fmla="val 7782"/>
            </a:avLst>
          </a:prstGeom>
          <a:solidFill>
            <a:srgbClr val="F5DCF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srgbClr val="C813B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Task partitioning and mapping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Each step executes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 its most suitable system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A2BEE3B-C54C-5749-A2D3-4B8BF4152815}"/>
              </a:ext>
            </a:extLst>
          </p:cNvPr>
          <p:cNvSpPr/>
          <p:nvPr/>
        </p:nvSpPr>
        <p:spPr>
          <a:xfrm>
            <a:off x="79799" y="797901"/>
            <a:ext cx="3825174" cy="96496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2226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E9AD-1AFA-C14D-92B2-38216609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 Hardware-Software Co-Design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7E662-BF15-0A4D-B2F2-3E0AB950D688}"/>
              </a:ext>
            </a:extLst>
          </p:cNvPr>
          <p:cNvGrpSpPr/>
          <p:nvPr/>
        </p:nvGrpSpPr>
        <p:grpSpPr>
          <a:xfrm>
            <a:off x="705812" y="1953273"/>
            <a:ext cx="7732376" cy="2602902"/>
            <a:chOff x="681428" y="2426782"/>
            <a:chExt cx="7732376" cy="26029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2F72DB-BA33-AD4A-845C-0862E8D50054}"/>
                </a:ext>
              </a:extLst>
            </p:cNvPr>
            <p:cNvGrpSpPr/>
            <p:nvPr/>
          </p:nvGrpSpPr>
          <p:grpSpPr>
            <a:xfrm>
              <a:off x="681428" y="2426782"/>
              <a:ext cx="1112788" cy="2580206"/>
              <a:chOff x="705812" y="3752813"/>
              <a:chExt cx="1112788" cy="2580206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39F73F0A-BBF0-AB43-AE37-CA6EDBD4C79D}"/>
                  </a:ext>
                </a:extLst>
              </p:cNvPr>
              <p:cNvSpPr/>
              <p:nvPr/>
            </p:nvSpPr>
            <p:spPr>
              <a:xfrm rot="16200000">
                <a:off x="7778" y="4509537"/>
                <a:ext cx="2567546" cy="1054098"/>
              </a:xfrm>
              <a:prstGeom prst="roundRect">
                <a:avLst>
                  <a:gd name="adj" fmla="val 69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30CBAC-E4B4-5E45-A7E1-989B18F3E366}"/>
                  </a:ext>
                </a:extLst>
              </p:cNvPr>
              <p:cNvSpPr txBox="1"/>
              <p:nvPr/>
            </p:nvSpPr>
            <p:spPr>
              <a:xfrm rot="16200000">
                <a:off x="-384236" y="4842861"/>
                <a:ext cx="258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Host System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2764CC-5D10-A248-A393-8558418F6787}"/>
                </a:ext>
              </a:extLst>
            </p:cNvPr>
            <p:cNvGrpSpPr/>
            <p:nvPr/>
          </p:nvGrpSpPr>
          <p:grpSpPr>
            <a:xfrm>
              <a:off x="2642548" y="2480466"/>
              <a:ext cx="5771256" cy="2549218"/>
              <a:chOff x="2666932" y="3806497"/>
              <a:chExt cx="5771256" cy="2549218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E27FD226-8B2E-8A44-A9AD-F6E1501D1528}"/>
                  </a:ext>
                </a:extLst>
              </p:cNvPr>
              <p:cNvSpPr/>
              <p:nvPr/>
            </p:nvSpPr>
            <p:spPr>
              <a:xfrm>
                <a:off x="2666932" y="3806497"/>
                <a:ext cx="5771256" cy="2526522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5004B6-8162-1A4D-8C51-92E7F24DF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09" y="4836459"/>
                <a:ext cx="7162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BF880A-7CB8-614C-8D12-584D9AD42B32}"/>
                  </a:ext>
                </a:extLst>
              </p:cNvPr>
              <p:cNvSpPr/>
              <p:nvPr/>
            </p:nvSpPr>
            <p:spPr bwMode="auto">
              <a:xfrm>
                <a:off x="6905902" y="4055477"/>
                <a:ext cx="1369789" cy="2109881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SSD DRAM</a:t>
                </a:r>
                <a:endParaRPr kumimoji="0" lang="en-C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CA0B680-1145-7043-BDB2-65B21E68E2A2}"/>
                  </a:ext>
                </a:extLst>
              </p:cNvPr>
              <p:cNvSpPr/>
              <p:nvPr/>
            </p:nvSpPr>
            <p:spPr bwMode="auto">
              <a:xfrm>
                <a:off x="3161985" y="4055477"/>
                <a:ext cx="3581420" cy="1579207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CF6758D-F462-244D-B295-2E2ACDE1E915}"/>
                  </a:ext>
                </a:extLst>
              </p:cNvPr>
              <p:cNvSpPr/>
              <p:nvPr/>
            </p:nvSpPr>
            <p:spPr>
              <a:xfrm>
                <a:off x="6968653" y="4442877"/>
                <a:ext cx="1229298" cy="5783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Standard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Metadata</a:t>
                </a:r>
              </a:p>
            </p:txBody>
          </p:sp>
          <p:sp>
            <p:nvSpPr>
              <p:cNvPr id="58" name="직사각형 363">
                <a:extLst>
                  <a:ext uri="{FF2B5EF4-FFF2-40B4-BE49-F238E27FC236}">
                    <a16:creationId xmlns:a16="http://schemas.microsoft.com/office/drawing/2014/main" id="{94CADD4B-65A9-2A42-B3AA-95E58FB9D21D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1" name="직사각형 78">
                <a:extLst>
                  <a:ext uri="{FF2B5EF4-FFF2-40B4-BE49-F238E27FC236}">
                    <a16:creationId xmlns:a16="http://schemas.microsoft.com/office/drawing/2014/main" id="{1F9B973B-6048-4448-99CD-BF655DBF73D1}"/>
                  </a:ext>
                </a:extLst>
              </p:cNvPr>
              <p:cNvSpPr/>
              <p:nvPr/>
            </p:nvSpPr>
            <p:spPr>
              <a:xfrm>
                <a:off x="3659817" y="4169247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9FD3E6-57A1-8449-BDFD-E51BA278F651}"/>
                  </a:ext>
                </a:extLst>
              </p:cNvPr>
              <p:cNvSpPr txBox="1"/>
              <p:nvPr/>
            </p:nvSpPr>
            <p:spPr>
              <a:xfrm>
                <a:off x="5367788" y="4065864"/>
                <a:ext cx="1535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Controller</a:t>
                </a:r>
              </a:p>
            </p:txBody>
          </p:sp>
          <p:sp>
            <p:nvSpPr>
              <p:cNvPr id="68" name="직사각형 78">
                <a:extLst>
                  <a:ext uri="{FF2B5EF4-FFF2-40B4-BE49-F238E27FC236}">
                    <a16:creationId xmlns:a16="http://schemas.microsoft.com/office/drawing/2014/main" id="{66D1BBDE-9FEB-F646-8BD9-D0AF0957DF0D}"/>
                  </a:ext>
                </a:extLst>
              </p:cNvPr>
              <p:cNvSpPr/>
              <p:nvPr/>
            </p:nvSpPr>
            <p:spPr>
              <a:xfrm>
                <a:off x="3825174" y="4250901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9" name="직사각형 78">
                <a:extLst>
                  <a:ext uri="{FF2B5EF4-FFF2-40B4-BE49-F238E27FC236}">
                    <a16:creationId xmlns:a16="http://schemas.microsoft.com/office/drawing/2014/main" id="{5FB8EDFB-2CD5-6547-A029-B7296B860EFD}"/>
                  </a:ext>
                </a:extLst>
              </p:cNvPr>
              <p:cNvSpPr/>
              <p:nvPr/>
            </p:nvSpPr>
            <p:spPr>
              <a:xfrm>
                <a:off x="3927234" y="4349398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Cores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1AD7E18E-1B6F-BD45-B2F8-5F1B7CB4393E}"/>
                  </a:ext>
                </a:extLst>
              </p:cNvPr>
              <p:cNvSpPr/>
              <p:nvPr/>
            </p:nvSpPr>
            <p:spPr>
              <a:xfrm>
                <a:off x="3220770" y="4115339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rPr>
                  <a:t>FTL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560429B-FBAB-354F-9630-523F14590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5369668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F1C936-8C50-284D-8E0A-E3B0D1472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3867" y="5360221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363">
                <a:extLst>
                  <a:ext uri="{FF2B5EF4-FFF2-40B4-BE49-F238E27FC236}">
                    <a16:creationId xmlns:a16="http://schemas.microsoft.com/office/drawing/2014/main" id="{A3BDFBAB-9A76-3A4F-A18D-4194E5507D24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A08F2FF-FDA3-6944-B8B0-3AFAD89EDDC0}"/>
                  </a:ext>
                </a:extLst>
              </p:cNvPr>
              <p:cNvSpPr txBox="1"/>
              <p:nvPr/>
            </p:nvSpPr>
            <p:spPr>
              <a:xfrm rot="16200000">
                <a:off x="1734934" y="4812571"/>
                <a:ext cx="2549218" cy="5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MegIS-Enabled 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A6C05E-6712-C045-A834-4B46040447A5}"/>
                </a:ext>
              </a:extLst>
            </p:cNvPr>
            <p:cNvGrpSpPr/>
            <p:nvPr/>
          </p:nvGrpSpPr>
          <p:grpSpPr>
            <a:xfrm>
              <a:off x="946631" y="3236214"/>
              <a:ext cx="4372074" cy="983446"/>
              <a:chOff x="971015" y="4562245"/>
              <a:chExt cx="4372074" cy="983446"/>
            </a:xfrm>
          </p:grpSpPr>
          <p:sp>
            <p:nvSpPr>
              <p:cNvPr id="60" name="Right Arrow 59">
                <a:extLst>
                  <a:ext uri="{FF2B5EF4-FFF2-40B4-BE49-F238E27FC236}">
                    <a16:creationId xmlns:a16="http://schemas.microsoft.com/office/drawing/2014/main" id="{188D29B9-4804-4543-A70F-1F69FCE7B03B}"/>
                  </a:ext>
                </a:extLst>
              </p:cNvPr>
              <p:cNvSpPr/>
              <p:nvPr/>
            </p:nvSpPr>
            <p:spPr>
              <a:xfrm>
                <a:off x="1827862" y="4562245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Right Arrow 61">
                <a:extLst>
                  <a:ext uri="{FF2B5EF4-FFF2-40B4-BE49-F238E27FC236}">
                    <a16:creationId xmlns:a16="http://schemas.microsoft.com/office/drawing/2014/main" id="{D912E586-2373-A948-97F9-A1DF6071F9AB}"/>
                  </a:ext>
                </a:extLst>
              </p:cNvPr>
              <p:cNvSpPr/>
              <p:nvPr/>
            </p:nvSpPr>
            <p:spPr>
              <a:xfrm rot="10800000">
                <a:off x="1819369" y="5234944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1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64" name="Graphic 63" descr="Gears">
                <a:extLst>
                  <a:ext uri="{FF2B5EF4-FFF2-40B4-BE49-F238E27FC236}">
                    <a16:creationId xmlns:a16="http://schemas.microsoft.com/office/drawing/2014/main" id="{1EA12A80-2966-9143-93DA-62D37E7BF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28689" y="4631291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  <p:pic>
            <p:nvPicPr>
              <p:cNvPr id="65" name="Graphic 64" descr="Gears">
                <a:extLst>
                  <a:ext uri="{FF2B5EF4-FFF2-40B4-BE49-F238E27FC236}">
                    <a16:creationId xmlns:a16="http://schemas.microsoft.com/office/drawing/2014/main" id="{B95595D7-3CE1-2244-B3A1-B189597ED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71015" y="4573670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48594D-229F-2E4F-AB9E-0142CC57C9CA}"/>
                </a:ext>
              </a:extLst>
            </p:cNvPr>
            <p:cNvGrpSpPr/>
            <p:nvPr/>
          </p:nvGrpSpPr>
          <p:grpSpPr>
            <a:xfrm>
              <a:off x="3148227" y="3782398"/>
              <a:ext cx="3569766" cy="1067027"/>
              <a:chOff x="3172611" y="5108429"/>
              <a:chExt cx="3569766" cy="1067027"/>
            </a:xfrm>
          </p:grpSpPr>
          <p:sp>
            <p:nvSpPr>
              <p:cNvPr id="71" name="직사각형 78">
                <a:extLst>
                  <a:ext uri="{FF2B5EF4-FFF2-40B4-BE49-F238E27FC236}">
                    <a16:creationId xmlns:a16="http://schemas.microsoft.com/office/drawing/2014/main" id="{87667484-CE28-424C-BE57-A7B1AC72EAB0}"/>
                  </a:ext>
                </a:extLst>
              </p:cNvPr>
              <p:cNvSpPr/>
              <p:nvPr/>
            </p:nvSpPr>
            <p:spPr>
              <a:xfrm>
                <a:off x="5937624" y="5108429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2" name="직사각형 78">
                <a:extLst>
                  <a:ext uri="{FF2B5EF4-FFF2-40B4-BE49-F238E27FC236}">
                    <a16:creationId xmlns:a16="http://schemas.microsoft.com/office/drawing/2014/main" id="{58A4D594-9A99-FB41-AAB9-2E6E90677C66}"/>
                  </a:ext>
                </a:extLst>
              </p:cNvPr>
              <p:cNvSpPr/>
              <p:nvPr/>
            </p:nvSpPr>
            <p:spPr>
              <a:xfrm>
                <a:off x="3201622" y="5128487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3" name="직사각형 78">
                <a:extLst>
                  <a:ext uri="{FF2B5EF4-FFF2-40B4-BE49-F238E27FC236}">
                    <a16:creationId xmlns:a16="http://schemas.microsoft.com/office/drawing/2014/main" id="{30F9A6F3-8BF3-EC46-A597-1D085672FBC9}"/>
                  </a:ext>
                </a:extLst>
              </p:cNvPr>
              <p:cNvSpPr/>
              <p:nvPr/>
            </p:nvSpPr>
            <p:spPr>
              <a:xfrm>
                <a:off x="5300226" y="5759584"/>
                <a:ext cx="1442151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Channel#N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4" name="직사각형 78">
                <a:extLst>
                  <a:ext uri="{FF2B5EF4-FFF2-40B4-BE49-F238E27FC236}">
                    <a16:creationId xmlns:a16="http://schemas.microsoft.com/office/drawing/2014/main" id="{B35589E9-CE31-C640-B7E1-384D589239B6}"/>
                  </a:ext>
                </a:extLst>
              </p:cNvPr>
              <p:cNvSpPr/>
              <p:nvPr/>
            </p:nvSpPr>
            <p:spPr>
              <a:xfrm>
                <a:off x="3172611" y="5769681"/>
                <a:ext cx="1380142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Channel#1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E650AEE3-1136-E14F-89F4-CC529241222C}"/>
              </a:ext>
            </a:extLst>
          </p:cNvPr>
          <p:cNvSpPr/>
          <p:nvPr/>
        </p:nvSpPr>
        <p:spPr>
          <a:xfrm>
            <a:off x="79799" y="4618755"/>
            <a:ext cx="3194091" cy="825630"/>
          </a:xfrm>
          <a:prstGeom prst="roundRect">
            <a:avLst>
              <a:gd name="adj" fmla="val 8192"/>
            </a:avLst>
          </a:prstGeom>
          <a:solidFill>
            <a:srgbClr val="BCEAD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F96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Storage-aware algorithms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Enable efficient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access patterns to the SSD 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2F83A90-DD4C-5D44-9509-F1DA2DA7CCD1}"/>
              </a:ext>
            </a:extLst>
          </p:cNvPr>
          <p:cNvSpPr/>
          <p:nvPr/>
        </p:nvSpPr>
        <p:spPr>
          <a:xfrm>
            <a:off x="710471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C1B7797-62A8-0045-A3DF-9AAF0546D7A0}"/>
              </a:ext>
            </a:extLst>
          </p:cNvPr>
          <p:cNvSpPr/>
          <p:nvPr/>
        </p:nvSpPr>
        <p:spPr>
          <a:xfrm>
            <a:off x="379605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2</a:t>
            </a:r>
            <a:endParaRPr kumimoji="0" lang="en-CH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88A8235-F586-E041-A6AC-4D8FC9B0CDDB}"/>
              </a:ext>
            </a:extLst>
          </p:cNvPr>
          <p:cNvSpPr/>
          <p:nvPr/>
        </p:nvSpPr>
        <p:spPr>
          <a:xfrm>
            <a:off x="616016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3</a:t>
            </a:r>
            <a:endParaRPr kumimoji="0" lang="en-CH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EC32507-A443-5A4C-A95C-9AA56C0C2E71}"/>
              </a:ext>
            </a:extLst>
          </p:cNvPr>
          <p:cNvSpPr/>
          <p:nvPr/>
        </p:nvSpPr>
        <p:spPr>
          <a:xfrm>
            <a:off x="4790578" y="863827"/>
            <a:ext cx="4251960" cy="853441"/>
          </a:xfrm>
          <a:prstGeom prst="roundRect">
            <a:avLst>
              <a:gd name="adj" fmla="val 7193"/>
            </a:avLst>
          </a:prstGeom>
          <a:solidFill>
            <a:srgbClr val="D7C9F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Data/computation flow coordination</a:t>
            </a:r>
          </a:p>
          <a:p>
            <a:pPr marL="1800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Reduce communication overhead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Reduce #writes to flash chips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ED0D847-FD88-A24E-9B42-175B6DDCAE24}"/>
              </a:ext>
            </a:extLst>
          </p:cNvPr>
          <p:cNvSpPr/>
          <p:nvPr/>
        </p:nvSpPr>
        <p:spPr>
          <a:xfrm>
            <a:off x="79799" y="860728"/>
            <a:ext cx="3611231" cy="853442"/>
          </a:xfrm>
          <a:prstGeom prst="roundRect">
            <a:avLst>
              <a:gd name="adj" fmla="val 7782"/>
            </a:avLst>
          </a:prstGeom>
          <a:solidFill>
            <a:srgbClr val="F5DCF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srgbClr val="C813B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Task partitioning and mapping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Each step executes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 its most suitable system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EFDD6D5-ED65-E845-AC4A-7DB9C4F0CFB7}"/>
              </a:ext>
            </a:extLst>
          </p:cNvPr>
          <p:cNvSpPr/>
          <p:nvPr/>
        </p:nvSpPr>
        <p:spPr>
          <a:xfrm>
            <a:off x="79799" y="830142"/>
            <a:ext cx="8984402" cy="96496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2914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E9AD-1AFA-C14D-92B2-38216609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 Hardware-Software Co-Design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7E662-BF15-0A4D-B2F2-3E0AB950D688}"/>
              </a:ext>
            </a:extLst>
          </p:cNvPr>
          <p:cNvGrpSpPr/>
          <p:nvPr/>
        </p:nvGrpSpPr>
        <p:grpSpPr>
          <a:xfrm>
            <a:off x="705812" y="1953273"/>
            <a:ext cx="7732376" cy="2602902"/>
            <a:chOff x="681428" y="2426782"/>
            <a:chExt cx="7732376" cy="26029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2F72DB-BA33-AD4A-845C-0862E8D50054}"/>
                </a:ext>
              </a:extLst>
            </p:cNvPr>
            <p:cNvGrpSpPr/>
            <p:nvPr/>
          </p:nvGrpSpPr>
          <p:grpSpPr>
            <a:xfrm>
              <a:off x="681428" y="2426782"/>
              <a:ext cx="1112788" cy="2580206"/>
              <a:chOff x="705812" y="3752813"/>
              <a:chExt cx="1112788" cy="2580206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39F73F0A-BBF0-AB43-AE37-CA6EDBD4C79D}"/>
                  </a:ext>
                </a:extLst>
              </p:cNvPr>
              <p:cNvSpPr/>
              <p:nvPr/>
            </p:nvSpPr>
            <p:spPr>
              <a:xfrm rot="16200000">
                <a:off x="7778" y="4509537"/>
                <a:ext cx="2567546" cy="1054098"/>
              </a:xfrm>
              <a:prstGeom prst="roundRect">
                <a:avLst>
                  <a:gd name="adj" fmla="val 69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30CBAC-E4B4-5E45-A7E1-989B18F3E366}"/>
                  </a:ext>
                </a:extLst>
              </p:cNvPr>
              <p:cNvSpPr txBox="1"/>
              <p:nvPr/>
            </p:nvSpPr>
            <p:spPr>
              <a:xfrm rot="16200000">
                <a:off x="-384236" y="4842861"/>
                <a:ext cx="258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Host System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2764CC-5D10-A248-A393-8558418F6787}"/>
                </a:ext>
              </a:extLst>
            </p:cNvPr>
            <p:cNvGrpSpPr/>
            <p:nvPr/>
          </p:nvGrpSpPr>
          <p:grpSpPr>
            <a:xfrm>
              <a:off x="2642548" y="2480466"/>
              <a:ext cx="5771256" cy="2549218"/>
              <a:chOff x="2666932" y="3806497"/>
              <a:chExt cx="5771256" cy="2549218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E27FD226-8B2E-8A44-A9AD-F6E1501D1528}"/>
                  </a:ext>
                </a:extLst>
              </p:cNvPr>
              <p:cNvSpPr/>
              <p:nvPr/>
            </p:nvSpPr>
            <p:spPr>
              <a:xfrm>
                <a:off x="2666932" y="3806497"/>
                <a:ext cx="5771256" cy="2526522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5004B6-8162-1A4D-8C51-92E7F24DF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09" y="4836459"/>
                <a:ext cx="7162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BF880A-7CB8-614C-8D12-584D9AD42B32}"/>
                  </a:ext>
                </a:extLst>
              </p:cNvPr>
              <p:cNvSpPr/>
              <p:nvPr/>
            </p:nvSpPr>
            <p:spPr bwMode="auto">
              <a:xfrm>
                <a:off x="6905902" y="4055477"/>
                <a:ext cx="1369789" cy="2109881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SSD DRAM</a:t>
                </a:r>
                <a:endParaRPr kumimoji="0" lang="en-C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CA0B680-1145-7043-BDB2-65B21E68E2A2}"/>
                  </a:ext>
                </a:extLst>
              </p:cNvPr>
              <p:cNvSpPr/>
              <p:nvPr/>
            </p:nvSpPr>
            <p:spPr bwMode="auto">
              <a:xfrm>
                <a:off x="3161985" y="4055477"/>
                <a:ext cx="3581420" cy="1579207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CF6758D-F462-244D-B295-2E2ACDE1E915}"/>
                  </a:ext>
                </a:extLst>
              </p:cNvPr>
              <p:cNvSpPr/>
              <p:nvPr/>
            </p:nvSpPr>
            <p:spPr>
              <a:xfrm>
                <a:off x="6968653" y="4442877"/>
                <a:ext cx="1229298" cy="5783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Standard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Metadata</a:t>
                </a:r>
              </a:p>
            </p:txBody>
          </p:sp>
          <p:sp>
            <p:nvSpPr>
              <p:cNvPr id="58" name="직사각형 363">
                <a:extLst>
                  <a:ext uri="{FF2B5EF4-FFF2-40B4-BE49-F238E27FC236}">
                    <a16:creationId xmlns:a16="http://schemas.microsoft.com/office/drawing/2014/main" id="{94CADD4B-65A9-2A42-B3AA-95E58FB9D21D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1" name="직사각형 78">
                <a:extLst>
                  <a:ext uri="{FF2B5EF4-FFF2-40B4-BE49-F238E27FC236}">
                    <a16:creationId xmlns:a16="http://schemas.microsoft.com/office/drawing/2014/main" id="{1F9B973B-6048-4448-99CD-BF655DBF73D1}"/>
                  </a:ext>
                </a:extLst>
              </p:cNvPr>
              <p:cNvSpPr/>
              <p:nvPr/>
            </p:nvSpPr>
            <p:spPr>
              <a:xfrm>
                <a:off x="3659817" y="4169247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9FD3E6-57A1-8449-BDFD-E51BA278F651}"/>
                  </a:ext>
                </a:extLst>
              </p:cNvPr>
              <p:cNvSpPr txBox="1"/>
              <p:nvPr/>
            </p:nvSpPr>
            <p:spPr>
              <a:xfrm>
                <a:off x="5367788" y="4065864"/>
                <a:ext cx="1535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Controller</a:t>
                </a:r>
              </a:p>
            </p:txBody>
          </p:sp>
          <p:sp>
            <p:nvSpPr>
              <p:cNvPr id="68" name="직사각형 78">
                <a:extLst>
                  <a:ext uri="{FF2B5EF4-FFF2-40B4-BE49-F238E27FC236}">
                    <a16:creationId xmlns:a16="http://schemas.microsoft.com/office/drawing/2014/main" id="{66D1BBDE-9FEB-F646-8BD9-D0AF0957DF0D}"/>
                  </a:ext>
                </a:extLst>
              </p:cNvPr>
              <p:cNvSpPr/>
              <p:nvPr/>
            </p:nvSpPr>
            <p:spPr>
              <a:xfrm>
                <a:off x="3825174" y="4250901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9" name="직사각형 78">
                <a:extLst>
                  <a:ext uri="{FF2B5EF4-FFF2-40B4-BE49-F238E27FC236}">
                    <a16:creationId xmlns:a16="http://schemas.microsoft.com/office/drawing/2014/main" id="{5FB8EDFB-2CD5-6547-A029-B7296B860EFD}"/>
                  </a:ext>
                </a:extLst>
              </p:cNvPr>
              <p:cNvSpPr/>
              <p:nvPr/>
            </p:nvSpPr>
            <p:spPr>
              <a:xfrm>
                <a:off x="3927234" y="4349398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Cores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1AD7E18E-1B6F-BD45-B2F8-5F1B7CB4393E}"/>
                  </a:ext>
                </a:extLst>
              </p:cNvPr>
              <p:cNvSpPr/>
              <p:nvPr/>
            </p:nvSpPr>
            <p:spPr>
              <a:xfrm>
                <a:off x="3220770" y="4115339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rPr>
                  <a:t>FTL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560429B-FBAB-354F-9630-523F14590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5369668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F1C936-8C50-284D-8E0A-E3B0D1472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3867" y="5360221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363">
                <a:extLst>
                  <a:ext uri="{FF2B5EF4-FFF2-40B4-BE49-F238E27FC236}">
                    <a16:creationId xmlns:a16="http://schemas.microsoft.com/office/drawing/2014/main" id="{A3BDFBAB-9A76-3A4F-A18D-4194E5507D24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A08F2FF-FDA3-6944-B8B0-3AFAD89EDDC0}"/>
                  </a:ext>
                </a:extLst>
              </p:cNvPr>
              <p:cNvSpPr txBox="1"/>
              <p:nvPr/>
            </p:nvSpPr>
            <p:spPr>
              <a:xfrm rot="16200000">
                <a:off x="1734934" y="4812571"/>
                <a:ext cx="2549218" cy="5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MegIS-Enabled 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A6C05E-6712-C045-A834-4B46040447A5}"/>
                </a:ext>
              </a:extLst>
            </p:cNvPr>
            <p:cNvGrpSpPr/>
            <p:nvPr/>
          </p:nvGrpSpPr>
          <p:grpSpPr>
            <a:xfrm>
              <a:off x="946631" y="3236214"/>
              <a:ext cx="5729638" cy="1361512"/>
              <a:chOff x="971015" y="4562245"/>
              <a:chExt cx="5729638" cy="136151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BF7D8A7-588E-CE41-9127-2BBECD1C1F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4748" y="4861435"/>
                <a:ext cx="0" cy="102608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25DE917-2937-2146-95FD-AA551242F0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4792939"/>
                <a:ext cx="0" cy="113081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ight Arrow 270">
                <a:extLst>
                  <a:ext uri="{FF2B5EF4-FFF2-40B4-BE49-F238E27FC236}">
                    <a16:creationId xmlns:a16="http://schemas.microsoft.com/office/drawing/2014/main" id="{B6D8188A-86DA-B040-9FFF-26FCB6F5794B}"/>
                  </a:ext>
                </a:extLst>
              </p:cNvPr>
              <p:cNvSpPr/>
              <p:nvPr/>
            </p:nvSpPr>
            <p:spPr>
              <a:xfrm rot="16200000">
                <a:off x="6170604" y="5447968"/>
                <a:ext cx="391926" cy="192341"/>
              </a:xfrm>
              <a:prstGeom prst="rightArrow">
                <a:avLst>
                  <a:gd name="adj1" fmla="val 23159"/>
                  <a:gd name="adj2" fmla="val 101427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" name="직사각형 78">
                <a:extLst>
                  <a:ext uri="{FF2B5EF4-FFF2-40B4-BE49-F238E27FC236}">
                    <a16:creationId xmlns:a16="http://schemas.microsoft.com/office/drawing/2014/main" id="{0A890FAD-3B97-AD48-800F-45C77AD71D20}"/>
                  </a:ext>
                </a:extLst>
              </p:cNvPr>
              <p:cNvSpPr/>
              <p:nvPr/>
            </p:nvSpPr>
            <p:spPr>
              <a:xfrm>
                <a:off x="5934877" y="4778997"/>
                <a:ext cx="765776" cy="241181"/>
              </a:xfrm>
              <a:prstGeom prst="rect">
                <a:avLst/>
              </a:prstGeom>
              <a:solidFill>
                <a:srgbClr val="FFE79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ACC</a:t>
                </a:r>
                <a:endParaRPr kumimoji="0" lang="ko-KR" alt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59" name="Right Arrow 270">
                <a:extLst>
                  <a:ext uri="{FF2B5EF4-FFF2-40B4-BE49-F238E27FC236}">
                    <a16:creationId xmlns:a16="http://schemas.microsoft.com/office/drawing/2014/main" id="{7C04FF88-32A2-A24D-8D51-99CA4646DCF3}"/>
                  </a:ext>
                </a:extLst>
              </p:cNvPr>
              <p:cNvSpPr/>
              <p:nvPr/>
            </p:nvSpPr>
            <p:spPr>
              <a:xfrm rot="16200000">
                <a:off x="3372394" y="5449137"/>
                <a:ext cx="391926" cy="192341"/>
              </a:xfrm>
              <a:prstGeom prst="rightArrow">
                <a:avLst>
                  <a:gd name="adj1" fmla="val 23159"/>
                  <a:gd name="adj2" fmla="val 101427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0" name="Right Arrow 59">
                <a:extLst>
                  <a:ext uri="{FF2B5EF4-FFF2-40B4-BE49-F238E27FC236}">
                    <a16:creationId xmlns:a16="http://schemas.microsoft.com/office/drawing/2014/main" id="{188D29B9-4804-4543-A70F-1F69FCE7B03B}"/>
                  </a:ext>
                </a:extLst>
              </p:cNvPr>
              <p:cNvSpPr/>
              <p:nvPr/>
            </p:nvSpPr>
            <p:spPr>
              <a:xfrm>
                <a:off x="1827862" y="4562245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Right Arrow 61">
                <a:extLst>
                  <a:ext uri="{FF2B5EF4-FFF2-40B4-BE49-F238E27FC236}">
                    <a16:creationId xmlns:a16="http://schemas.microsoft.com/office/drawing/2014/main" id="{D912E586-2373-A948-97F9-A1DF6071F9AB}"/>
                  </a:ext>
                </a:extLst>
              </p:cNvPr>
              <p:cNvSpPr/>
              <p:nvPr/>
            </p:nvSpPr>
            <p:spPr>
              <a:xfrm rot="10800000">
                <a:off x="1819369" y="5234944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1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직사각형 78">
                <a:extLst>
                  <a:ext uri="{FF2B5EF4-FFF2-40B4-BE49-F238E27FC236}">
                    <a16:creationId xmlns:a16="http://schemas.microsoft.com/office/drawing/2014/main" id="{5785C21E-C67C-E043-8489-65393A3BD31B}"/>
                  </a:ext>
                </a:extLst>
              </p:cNvPr>
              <p:cNvSpPr/>
              <p:nvPr/>
            </p:nvSpPr>
            <p:spPr>
              <a:xfrm>
                <a:off x="3202311" y="4799667"/>
                <a:ext cx="765776" cy="241181"/>
              </a:xfrm>
              <a:prstGeom prst="rect">
                <a:avLst/>
              </a:prstGeom>
              <a:solidFill>
                <a:srgbClr val="FFE79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ACC</a:t>
                </a:r>
                <a:endParaRPr kumimoji="0" lang="ko-KR" alt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pic>
            <p:nvPicPr>
              <p:cNvPr id="64" name="Graphic 63" descr="Gears">
                <a:extLst>
                  <a:ext uri="{FF2B5EF4-FFF2-40B4-BE49-F238E27FC236}">
                    <a16:creationId xmlns:a16="http://schemas.microsoft.com/office/drawing/2014/main" id="{1EA12A80-2966-9143-93DA-62D37E7BF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28689" y="4631291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  <p:pic>
            <p:nvPicPr>
              <p:cNvPr id="65" name="Graphic 64" descr="Gears">
                <a:extLst>
                  <a:ext uri="{FF2B5EF4-FFF2-40B4-BE49-F238E27FC236}">
                    <a16:creationId xmlns:a16="http://schemas.microsoft.com/office/drawing/2014/main" id="{B95595D7-3CE1-2244-B3A1-B189597ED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71015" y="4573670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48594D-229F-2E4F-AB9E-0142CC57C9CA}"/>
                </a:ext>
              </a:extLst>
            </p:cNvPr>
            <p:cNvGrpSpPr/>
            <p:nvPr/>
          </p:nvGrpSpPr>
          <p:grpSpPr>
            <a:xfrm>
              <a:off x="3148227" y="3782398"/>
              <a:ext cx="3569766" cy="1067027"/>
              <a:chOff x="3172611" y="5108429"/>
              <a:chExt cx="3569766" cy="1067027"/>
            </a:xfrm>
          </p:grpSpPr>
          <p:sp>
            <p:nvSpPr>
              <p:cNvPr id="71" name="직사각형 78">
                <a:extLst>
                  <a:ext uri="{FF2B5EF4-FFF2-40B4-BE49-F238E27FC236}">
                    <a16:creationId xmlns:a16="http://schemas.microsoft.com/office/drawing/2014/main" id="{87667484-CE28-424C-BE57-A7B1AC72EAB0}"/>
                  </a:ext>
                </a:extLst>
              </p:cNvPr>
              <p:cNvSpPr/>
              <p:nvPr/>
            </p:nvSpPr>
            <p:spPr>
              <a:xfrm>
                <a:off x="5937624" y="5108429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2" name="직사각형 78">
                <a:extLst>
                  <a:ext uri="{FF2B5EF4-FFF2-40B4-BE49-F238E27FC236}">
                    <a16:creationId xmlns:a16="http://schemas.microsoft.com/office/drawing/2014/main" id="{58A4D594-9A99-FB41-AAB9-2E6E90677C66}"/>
                  </a:ext>
                </a:extLst>
              </p:cNvPr>
              <p:cNvSpPr/>
              <p:nvPr/>
            </p:nvSpPr>
            <p:spPr>
              <a:xfrm>
                <a:off x="3201622" y="5128487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3" name="직사각형 78">
                <a:extLst>
                  <a:ext uri="{FF2B5EF4-FFF2-40B4-BE49-F238E27FC236}">
                    <a16:creationId xmlns:a16="http://schemas.microsoft.com/office/drawing/2014/main" id="{30F9A6F3-8BF3-EC46-A597-1D085672FBC9}"/>
                  </a:ext>
                </a:extLst>
              </p:cNvPr>
              <p:cNvSpPr/>
              <p:nvPr/>
            </p:nvSpPr>
            <p:spPr>
              <a:xfrm>
                <a:off x="5300226" y="5759584"/>
                <a:ext cx="1442151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Channel#N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4" name="직사각형 78">
                <a:extLst>
                  <a:ext uri="{FF2B5EF4-FFF2-40B4-BE49-F238E27FC236}">
                    <a16:creationId xmlns:a16="http://schemas.microsoft.com/office/drawing/2014/main" id="{B35589E9-CE31-C640-B7E1-384D589239B6}"/>
                  </a:ext>
                </a:extLst>
              </p:cNvPr>
              <p:cNvSpPr/>
              <p:nvPr/>
            </p:nvSpPr>
            <p:spPr>
              <a:xfrm>
                <a:off x="3172611" y="5769681"/>
                <a:ext cx="1380142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Channel#1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66C401CC-C87D-7049-9839-81ACDCE1FBC6}"/>
              </a:ext>
            </a:extLst>
          </p:cNvPr>
          <p:cNvSpPr/>
          <p:nvPr/>
        </p:nvSpPr>
        <p:spPr>
          <a:xfrm>
            <a:off x="4649734" y="4622866"/>
            <a:ext cx="4392804" cy="825630"/>
          </a:xfrm>
          <a:prstGeom prst="roundRect">
            <a:avLst>
              <a:gd name="adj" fmla="val 7782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BF900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Lightweight in-storage accelerators 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Minimize SRAM/DRAM buffer spaces needed inside the SSD</a:t>
            </a:r>
            <a:endParaRPr kumimoji="0" lang="en-CH" sz="2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726B9EB5-EF70-7D40-B6FA-6C416442F4E6}"/>
              </a:ext>
            </a:extLst>
          </p:cNvPr>
          <p:cNvSpPr/>
          <p:nvPr/>
        </p:nvSpPr>
        <p:spPr>
          <a:xfrm>
            <a:off x="710471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672F70BE-E34F-514E-8596-9C65E2A45B3A}"/>
              </a:ext>
            </a:extLst>
          </p:cNvPr>
          <p:cNvSpPr/>
          <p:nvPr/>
        </p:nvSpPr>
        <p:spPr>
          <a:xfrm>
            <a:off x="379605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2</a:t>
            </a:r>
            <a:endParaRPr kumimoji="0" lang="en-CH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C42C5C90-298F-3A4E-A6AF-51303D48EBCF}"/>
              </a:ext>
            </a:extLst>
          </p:cNvPr>
          <p:cNvSpPr/>
          <p:nvPr/>
        </p:nvSpPr>
        <p:spPr>
          <a:xfrm>
            <a:off x="616016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3</a:t>
            </a:r>
            <a:endParaRPr kumimoji="0" lang="en-CH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36DD4D81-DEAF-6748-BE65-AB956B3F1E31}"/>
              </a:ext>
            </a:extLst>
          </p:cNvPr>
          <p:cNvSpPr/>
          <p:nvPr/>
        </p:nvSpPr>
        <p:spPr>
          <a:xfrm>
            <a:off x="79799" y="4618755"/>
            <a:ext cx="3194091" cy="825630"/>
          </a:xfrm>
          <a:prstGeom prst="roundRect">
            <a:avLst>
              <a:gd name="adj" fmla="val 8192"/>
            </a:avLst>
          </a:prstGeom>
          <a:solidFill>
            <a:srgbClr val="BCEAD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F96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Storage-aware algorithms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Enable efficient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access patterns to the SSD 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96645DA-20F3-4B41-A12C-B6B15D9A7B3A}"/>
              </a:ext>
            </a:extLst>
          </p:cNvPr>
          <p:cNvSpPr/>
          <p:nvPr/>
        </p:nvSpPr>
        <p:spPr>
          <a:xfrm>
            <a:off x="0" y="4580889"/>
            <a:ext cx="3825174" cy="96496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7D4A8FC6-A479-EA4A-BB98-F880F3FF3C45}"/>
              </a:ext>
            </a:extLst>
          </p:cNvPr>
          <p:cNvSpPr/>
          <p:nvPr/>
        </p:nvSpPr>
        <p:spPr>
          <a:xfrm>
            <a:off x="4790578" y="863827"/>
            <a:ext cx="4251960" cy="853441"/>
          </a:xfrm>
          <a:prstGeom prst="roundRect">
            <a:avLst>
              <a:gd name="adj" fmla="val 7193"/>
            </a:avLst>
          </a:prstGeom>
          <a:solidFill>
            <a:srgbClr val="D7C9F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Data/computation flow coordination</a:t>
            </a:r>
          </a:p>
          <a:p>
            <a:pPr marL="1800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Reduce communication overhead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Reduce #writes to flash chips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C401066B-7687-C041-BB61-3525B972271E}"/>
              </a:ext>
            </a:extLst>
          </p:cNvPr>
          <p:cNvSpPr/>
          <p:nvPr/>
        </p:nvSpPr>
        <p:spPr>
          <a:xfrm>
            <a:off x="79799" y="860728"/>
            <a:ext cx="3611231" cy="853442"/>
          </a:xfrm>
          <a:prstGeom prst="roundRect">
            <a:avLst>
              <a:gd name="adj" fmla="val 7782"/>
            </a:avLst>
          </a:prstGeom>
          <a:solidFill>
            <a:srgbClr val="F5DCF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srgbClr val="C813B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Task partitioning and mapping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Each step executes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 its most suitable system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537FA2E-949B-574C-B1F5-A11D5F83FD82}"/>
              </a:ext>
            </a:extLst>
          </p:cNvPr>
          <p:cNvSpPr/>
          <p:nvPr/>
        </p:nvSpPr>
        <p:spPr>
          <a:xfrm>
            <a:off x="79799" y="829985"/>
            <a:ext cx="8984402" cy="96496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8802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E9AD-1AFA-C14D-92B2-38216609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 Hardware-Software Co-Design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7E662-BF15-0A4D-B2F2-3E0AB950D688}"/>
              </a:ext>
            </a:extLst>
          </p:cNvPr>
          <p:cNvGrpSpPr/>
          <p:nvPr/>
        </p:nvGrpSpPr>
        <p:grpSpPr>
          <a:xfrm>
            <a:off x="705812" y="1953273"/>
            <a:ext cx="7732376" cy="2602902"/>
            <a:chOff x="681428" y="2426782"/>
            <a:chExt cx="7732376" cy="26029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2F72DB-BA33-AD4A-845C-0862E8D50054}"/>
                </a:ext>
              </a:extLst>
            </p:cNvPr>
            <p:cNvGrpSpPr/>
            <p:nvPr/>
          </p:nvGrpSpPr>
          <p:grpSpPr>
            <a:xfrm>
              <a:off x="681428" y="2426782"/>
              <a:ext cx="1112788" cy="2580206"/>
              <a:chOff x="705812" y="3752813"/>
              <a:chExt cx="1112788" cy="2580206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39F73F0A-BBF0-AB43-AE37-CA6EDBD4C79D}"/>
                  </a:ext>
                </a:extLst>
              </p:cNvPr>
              <p:cNvSpPr/>
              <p:nvPr/>
            </p:nvSpPr>
            <p:spPr>
              <a:xfrm rot="16200000">
                <a:off x="7778" y="4509537"/>
                <a:ext cx="2567546" cy="1054098"/>
              </a:xfrm>
              <a:prstGeom prst="roundRect">
                <a:avLst>
                  <a:gd name="adj" fmla="val 69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30CBAC-E4B4-5E45-A7E1-989B18F3E366}"/>
                  </a:ext>
                </a:extLst>
              </p:cNvPr>
              <p:cNvSpPr txBox="1"/>
              <p:nvPr/>
            </p:nvSpPr>
            <p:spPr>
              <a:xfrm rot="16200000">
                <a:off x="-384236" y="4842861"/>
                <a:ext cx="258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Host System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2764CC-5D10-A248-A393-8558418F6787}"/>
                </a:ext>
              </a:extLst>
            </p:cNvPr>
            <p:cNvGrpSpPr/>
            <p:nvPr/>
          </p:nvGrpSpPr>
          <p:grpSpPr>
            <a:xfrm>
              <a:off x="2642548" y="2480466"/>
              <a:ext cx="5771256" cy="2549218"/>
              <a:chOff x="2666932" y="3806497"/>
              <a:chExt cx="5771256" cy="2549218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E27FD226-8B2E-8A44-A9AD-F6E1501D1528}"/>
                  </a:ext>
                </a:extLst>
              </p:cNvPr>
              <p:cNvSpPr/>
              <p:nvPr/>
            </p:nvSpPr>
            <p:spPr>
              <a:xfrm>
                <a:off x="2666932" y="3806497"/>
                <a:ext cx="5771256" cy="2526522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5004B6-8162-1A4D-8C51-92E7F24DF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09" y="4836459"/>
                <a:ext cx="7162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BF880A-7CB8-614C-8D12-584D9AD42B32}"/>
                  </a:ext>
                </a:extLst>
              </p:cNvPr>
              <p:cNvSpPr/>
              <p:nvPr/>
            </p:nvSpPr>
            <p:spPr bwMode="auto">
              <a:xfrm>
                <a:off x="6905902" y="4055477"/>
                <a:ext cx="1369789" cy="2109881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SSD DRAM</a:t>
                </a:r>
                <a:endParaRPr kumimoji="0" lang="en-C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CA0B680-1145-7043-BDB2-65B21E68E2A2}"/>
                  </a:ext>
                </a:extLst>
              </p:cNvPr>
              <p:cNvSpPr/>
              <p:nvPr/>
            </p:nvSpPr>
            <p:spPr bwMode="auto">
              <a:xfrm>
                <a:off x="3161985" y="4055477"/>
                <a:ext cx="3581420" cy="1579207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CF6758D-F462-244D-B295-2E2ACDE1E915}"/>
                  </a:ext>
                </a:extLst>
              </p:cNvPr>
              <p:cNvSpPr/>
              <p:nvPr/>
            </p:nvSpPr>
            <p:spPr>
              <a:xfrm>
                <a:off x="6968653" y="4442877"/>
                <a:ext cx="1229298" cy="5783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Standard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Metadata</a:t>
                </a:r>
              </a:p>
            </p:txBody>
          </p:sp>
          <p:sp>
            <p:nvSpPr>
              <p:cNvPr id="58" name="직사각형 363">
                <a:extLst>
                  <a:ext uri="{FF2B5EF4-FFF2-40B4-BE49-F238E27FC236}">
                    <a16:creationId xmlns:a16="http://schemas.microsoft.com/office/drawing/2014/main" id="{94CADD4B-65A9-2A42-B3AA-95E58FB9D21D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1" name="직사각형 78">
                <a:extLst>
                  <a:ext uri="{FF2B5EF4-FFF2-40B4-BE49-F238E27FC236}">
                    <a16:creationId xmlns:a16="http://schemas.microsoft.com/office/drawing/2014/main" id="{1F9B973B-6048-4448-99CD-BF655DBF73D1}"/>
                  </a:ext>
                </a:extLst>
              </p:cNvPr>
              <p:cNvSpPr/>
              <p:nvPr/>
            </p:nvSpPr>
            <p:spPr>
              <a:xfrm>
                <a:off x="3659817" y="4169247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9FD3E6-57A1-8449-BDFD-E51BA278F651}"/>
                  </a:ext>
                </a:extLst>
              </p:cNvPr>
              <p:cNvSpPr txBox="1"/>
              <p:nvPr/>
            </p:nvSpPr>
            <p:spPr>
              <a:xfrm>
                <a:off x="5367788" y="4065864"/>
                <a:ext cx="1535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Controller</a:t>
                </a:r>
              </a:p>
            </p:txBody>
          </p:sp>
          <p:sp>
            <p:nvSpPr>
              <p:cNvPr id="68" name="직사각형 78">
                <a:extLst>
                  <a:ext uri="{FF2B5EF4-FFF2-40B4-BE49-F238E27FC236}">
                    <a16:creationId xmlns:a16="http://schemas.microsoft.com/office/drawing/2014/main" id="{66D1BBDE-9FEB-F646-8BD9-D0AF0957DF0D}"/>
                  </a:ext>
                </a:extLst>
              </p:cNvPr>
              <p:cNvSpPr/>
              <p:nvPr/>
            </p:nvSpPr>
            <p:spPr>
              <a:xfrm>
                <a:off x="3825174" y="4250901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9" name="직사각형 78">
                <a:extLst>
                  <a:ext uri="{FF2B5EF4-FFF2-40B4-BE49-F238E27FC236}">
                    <a16:creationId xmlns:a16="http://schemas.microsoft.com/office/drawing/2014/main" id="{5FB8EDFB-2CD5-6547-A029-B7296B860EFD}"/>
                  </a:ext>
                </a:extLst>
              </p:cNvPr>
              <p:cNvSpPr/>
              <p:nvPr/>
            </p:nvSpPr>
            <p:spPr>
              <a:xfrm>
                <a:off x="3927234" y="4349398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Cores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1AD7E18E-1B6F-BD45-B2F8-5F1B7CB4393E}"/>
                  </a:ext>
                </a:extLst>
              </p:cNvPr>
              <p:cNvSpPr/>
              <p:nvPr/>
            </p:nvSpPr>
            <p:spPr>
              <a:xfrm>
                <a:off x="3220770" y="4115339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bg2">
                  <a:lumMod val="90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rPr>
                  <a:t>FTL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560429B-FBAB-354F-9630-523F14590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5369668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F1C936-8C50-284D-8E0A-E3B0D1472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3867" y="5360221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363">
                <a:extLst>
                  <a:ext uri="{FF2B5EF4-FFF2-40B4-BE49-F238E27FC236}">
                    <a16:creationId xmlns:a16="http://schemas.microsoft.com/office/drawing/2014/main" id="{A3BDFBAB-9A76-3A4F-A18D-4194E5507D24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⋯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A08F2FF-FDA3-6944-B8B0-3AFAD89EDDC0}"/>
                  </a:ext>
                </a:extLst>
              </p:cNvPr>
              <p:cNvSpPr txBox="1"/>
              <p:nvPr/>
            </p:nvSpPr>
            <p:spPr>
              <a:xfrm rot="16200000">
                <a:off x="1734934" y="4812571"/>
                <a:ext cx="2549218" cy="5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MegIS-Enabled SSD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A6C05E-6712-C045-A834-4B46040447A5}"/>
                </a:ext>
              </a:extLst>
            </p:cNvPr>
            <p:cNvGrpSpPr/>
            <p:nvPr/>
          </p:nvGrpSpPr>
          <p:grpSpPr>
            <a:xfrm>
              <a:off x="946631" y="2788971"/>
              <a:ext cx="7226937" cy="1808755"/>
              <a:chOff x="971015" y="4115002"/>
              <a:chExt cx="7226937" cy="1808755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BF7D8A7-588E-CE41-9127-2BBECD1C1F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4748" y="4861435"/>
                <a:ext cx="0" cy="102608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8A20B564-6FD3-5B43-ADCC-7C363CBDA8F1}"/>
                  </a:ext>
                </a:extLst>
              </p:cNvPr>
              <p:cNvSpPr/>
              <p:nvPr/>
            </p:nvSpPr>
            <p:spPr>
              <a:xfrm>
                <a:off x="3218889" y="4115002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accent5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rPr>
                  <a:t>MegIS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rPr>
                  <a:t>FTL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2F54877-8BC9-0D4E-BE68-0BEA8434F060}"/>
                  </a:ext>
                </a:extLst>
              </p:cNvPr>
              <p:cNvSpPr/>
              <p:nvPr/>
            </p:nvSpPr>
            <p:spPr>
              <a:xfrm>
                <a:off x="6968654" y="5344530"/>
                <a:ext cx="1229298" cy="578367"/>
              </a:xfrm>
              <a:prstGeom prst="rect">
                <a:avLst/>
              </a:prstGeom>
              <a:solidFill>
                <a:schemeClr val="accent5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MegIS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Metadata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25DE917-2937-2146-95FD-AA551242F0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4792939"/>
                <a:ext cx="0" cy="113081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ight Arrow 270">
                <a:extLst>
                  <a:ext uri="{FF2B5EF4-FFF2-40B4-BE49-F238E27FC236}">
                    <a16:creationId xmlns:a16="http://schemas.microsoft.com/office/drawing/2014/main" id="{B6D8188A-86DA-B040-9FFF-26FCB6F5794B}"/>
                  </a:ext>
                </a:extLst>
              </p:cNvPr>
              <p:cNvSpPr/>
              <p:nvPr/>
            </p:nvSpPr>
            <p:spPr>
              <a:xfrm rot="16200000">
                <a:off x="6170604" y="5447968"/>
                <a:ext cx="391926" cy="192341"/>
              </a:xfrm>
              <a:prstGeom prst="rightArrow">
                <a:avLst>
                  <a:gd name="adj1" fmla="val 23159"/>
                  <a:gd name="adj2" fmla="val 101427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9" name="Right Arrow 270">
                <a:extLst>
                  <a:ext uri="{FF2B5EF4-FFF2-40B4-BE49-F238E27FC236}">
                    <a16:creationId xmlns:a16="http://schemas.microsoft.com/office/drawing/2014/main" id="{7C04FF88-32A2-A24D-8D51-99CA4646DCF3}"/>
                  </a:ext>
                </a:extLst>
              </p:cNvPr>
              <p:cNvSpPr/>
              <p:nvPr/>
            </p:nvSpPr>
            <p:spPr>
              <a:xfrm rot="16200000">
                <a:off x="3372394" y="5449137"/>
                <a:ext cx="391926" cy="192341"/>
              </a:xfrm>
              <a:prstGeom prst="rightArrow">
                <a:avLst>
                  <a:gd name="adj1" fmla="val 23159"/>
                  <a:gd name="adj2" fmla="val 101427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0" name="Right Arrow 59">
                <a:extLst>
                  <a:ext uri="{FF2B5EF4-FFF2-40B4-BE49-F238E27FC236}">
                    <a16:creationId xmlns:a16="http://schemas.microsoft.com/office/drawing/2014/main" id="{188D29B9-4804-4543-A70F-1F69FCE7B03B}"/>
                  </a:ext>
                </a:extLst>
              </p:cNvPr>
              <p:cNvSpPr/>
              <p:nvPr/>
            </p:nvSpPr>
            <p:spPr>
              <a:xfrm>
                <a:off x="1827862" y="4562245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Right Arrow 61">
                <a:extLst>
                  <a:ext uri="{FF2B5EF4-FFF2-40B4-BE49-F238E27FC236}">
                    <a16:creationId xmlns:a16="http://schemas.microsoft.com/office/drawing/2014/main" id="{D912E586-2373-A948-97F9-A1DF6071F9AB}"/>
                  </a:ext>
                </a:extLst>
              </p:cNvPr>
              <p:cNvSpPr/>
              <p:nvPr/>
            </p:nvSpPr>
            <p:spPr>
              <a:xfrm rot="10800000">
                <a:off x="1819369" y="5234944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1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64" name="Graphic 63" descr="Gears">
                <a:extLst>
                  <a:ext uri="{FF2B5EF4-FFF2-40B4-BE49-F238E27FC236}">
                    <a16:creationId xmlns:a16="http://schemas.microsoft.com/office/drawing/2014/main" id="{1EA12A80-2966-9143-93DA-62D37E7BF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28689" y="4631291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  <p:pic>
            <p:nvPicPr>
              <p:cNvPr id="65" name="Graphic 64" descr="Gears">
                <a:extLst>
                  <a:ext uri="{FF2B5EF4-FFF2-40B4-BE49-F238E27FC236}">
                    <a16:creationId xmlns:a16="http://schemas.microsoft.com/office/drawing/2014/main" id="{B95595D7-3CE1-2244-B3A1-B189597ED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71015" y="4573670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48594D-229F-2E4F-AB9E-0142CC57C9CA}"/>
                </a:ext>
              </a:extLst>
            </p:cNvPr>
            <p:cNvGrpSpPr/>
            <p:nvPr/>
          </p:nvGrpSpPr>
          <p:grpSpPr>
            <a:xfrm>
              <a:off x="3148227" y="3782398"/>
              <a:ext cx="3569766" cy="1067027"/>
              <a:chOff x="3172611" y="5108429"/>
              <a:chExt cx="3569766" cy="1067027"/>
            </a:xfrm>
          </p:grpSpPr>
          <p:sp>
            <p:nvSpPr>
              <p:cNvPr id="71" name="직사각형 78">
                <a:extLst>
                  <a:ext uri="{FF2B5EF4-FFF2-40B4-BE49-F238E27FC236}">
                    <a16:creationId xmlns:a16="http://schemas.microsoft.com/office/drawing/2014/main" id="{87667484-CE28-424C-BE57-A7B1AC72EAB0}"/>
                  </a:ext>
                </a:extLst>
              </p:cNvPr>
              <p:cNvSpPr/>
              <p:nvPr/>
            </p:nvSpPr>
            <p:spPr>
              <a:xfrm>
                <a:off x="5937624" y="5108429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2" name="직사각형 78">
                <a:extLst>
                  <a:ext uri="{FF2B5EF4-FFF2-40B4-BE49-F238E27FC236}">
                    <a16:creationId xmlns:a16="http://schemas.microsoft.com/office/drawing/2014/main" id="{58A4D594-9A99-FB41-AAB9-2E6E90677C66}"/>
                  </a:ext>
                </a:extLst>
              </p:cNvPr>
              <p:cNvSpPr/>
              <p:nvPr/>
            </p:nvSpPr>
            <p:spPr>
              <a:xfrm>
                <a:off x="3201622" y="5128487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Cntrl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3" name="직사각형 78">
                <a:extLst>
                  <a:ext uri="{FF2B5EF4-FFF2-40B4-BE49-F238E27FC236}">
                    <a16:creationId xmlns:a16="http://schemas.microsoft.com/office/drawing/2014/main" id="{30F9A6F3-8BF3-EC46-A597-1D085672FBC9}"/>
                  </a:ext>
                </a:extLst>
              </p:cNvPr>
              <p:cNvSpPr/>
              <p:nvPr/>
            </p:nvSpPr>
            <p:spPr>
              <a:xfrm>
                <a:off x="5300226" y="5759584"/>
                <a:ext cx="1442151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Channel#N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4" name="직사각형 78">
                <a:extLst>
                  <a:ext uri="{FF2B5EF4-FFF2-40B4-BE49-F238E27FC236}">
                    <a16:creationId xmlns:a16="http://schemas.microsoft.com/office/drawing/2014/main" id="{B35589E9-CE31-C640-B7E1-384D589239B6}"/>
                  </a:ext>
                </a:extLst>
              </p:cNvPr>
              <p:cNvSpPr/>
              <p:nvPr/>
            </p:nvSpPr>
            <p:spPr>
              <a:xfrm>
                <a:off x="3172611" y="5769681"/>
                <a:ext cx="1380142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맑은 고딕" panose="020B0503020000020004" pitchFamily="34" charset="-127"/>
                    <a:cs typeface="Arial" panose="020B0604020202020204" pitchFamily="34" charset="0"/>
                  </a:rPr>
                  <a:t>Channel#1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맑은 고딕" panose="020B0503020000020004" pitchFamily="34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7842FB48-1197-5D43-BC5B-3BD922FE9DF3}"/>
              </a:ext>
            </a:extLst>
          </p:cNvPr>
          <p:cNvSpPr/>
          <p:nvPr/>
        </p:nvSpPr>
        <p:spPr>
          <a:xfrm>
            <a:off x="79798" y="5504411"/>
            <a:ext cx="8962739" cy="853441"/>
          </a:xfrm>
          <a:prstGeom prst="roundRect">
            <a:avLst>
              <a:gd name="adj" fmla="val 1095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Data mapping scheme and Flash Translation Layer (FTL) 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Specialize to the characteristics of metagenomic analysis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Leverage the SSD’s full internal bandwidth</a:t>
            </a:r>
            <a:endParaRPr kumimoji="0" lang="en-CH" sz="2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9B2D97E1-91C0-A649-B057-F8EFFE7C9184}"/>
              </a:ext>
            </a:extLst>
          </p:cNvPr>
          <p:cNvSpPr/>
          <p:nvPr/>
        </p:nvSpPr>
        <p:spPr>
          <a:xfrm>
            <a:off x="710471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</a:t>
            </a: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E0BD05C0-4CB5-2145-9EA6-E22E1A02087D}"/>
              </a:ext>
            </a:extLst>
          </p:cNvPr>
          <p:cNvSpPr/>
          <p:nvPr/>
        </p:nvSpPr>
        <p:spPr>
          <a:xfrm>
            <a:off x="379605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2</a:t>
            </a:r>
            <a:endParaRPr kumimoji="0" lang="en-CH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3E332501-AC70-B14B-904F-57945CAD325E}"/>
              </a:ext>
            </a:extLst>
          </p:cNvPr>
          <p:cNvSpPr/>
          <p:nvPr/>
        </p:nvSpPr>
        <p:spPr>
          <a:xfrm>
            <a:off x="616016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Step 3</a:t>
            </a:r>
            <a:endParaRPr kumimoji="0" lang="en-CH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EEC46954-54C7-C24D-89D1-623EC43F8C5C}"/>
              </a:ext>
            </a:extLst>
          </p:cNvPr>
          <p:cNvSpPr/>
          <p:nvPr/>
        </p:nvSpPr>
        <p:spPr>
          <a:xfrm>
            <a:off x="79799" y="4618755"/>
            <a:ext cx="3194091" cy="825630"/>
          </a:xfrm>
          <a:prstGeom prst="roundRect">
            <a:avLst>
              <a:gd name="adj" fmla="val 8192"/>
            </a:avLst>
          </a:prstGeom>
          <a:solidFill>
            <a:srgbClr val="BCEAD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F96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Storage-aware algorithms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Enable efficient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access patterns to the SSD 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399BFE44-0408-1C4F-BE6E-21139D117DEB}"/>
              </a:ext>
            </a:extLst>
          </p:cNvPr>
          <p:cNvSpPr/>
          <p:nvPr/>
        </p:nvSpPr>
        <p:spPr>
          <a:xfrm>
            <a:off x="4649734" y="4622866"/>
            <a:ext cx="4392804" cy="825630"/>
          </a:xfrm>
          <a:prstGeom prst="roundRect">
            <a:avLst>
              <a:gd name="adj" fmla="val 7782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B28506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Lightweight in-storage accelerators 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Minimize SRAM/DRAM buffer spaces needed inside the SSD</a:t>
            </a:r>
            <a:endParaRPr kumimoji="0" lang="en-CH" sz="2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6AC8AB3-DD91-5A43-84DA-3F09AE325F24}"/>
              </a:ext>
            </a:extLst>
          </p:cNvPr>
          <p:cNvSpPr/>
          <p:nvPr/>
        </p:nvSpPr>
        <p:spPr>
          <a:xfrm>
            <a:off x="-28764" y="4566703"/>
            <a:ext cx="9143999" cy="88816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9E9028A9-839E-8F43-B5FC-23C302E73769}"/>
              </a:ext>
            </a:extLst>
          </p:cNvPr>
          <p:cNvSpPr/>
          <p:nvPr/>
        </p:nvSpPr>
        <p:spPr>
          <a:xfrm>
            <a:off x="4790578" y="863827"/>
            <a:ext cx="4251960" cy="853441"/>
          </a:xfrm>
          <a:prstGeom prst="roundRect">
            <a:avLst>
              <a:gd name="adj" fmla="val 7193"/>
            </a:avLst>
          </a:prstGeom>
          <a:solidFill>
            <a:srgbClr val="D7C9F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Data/computation flow coordination</a:t>
            </a:r>
          </a:p>
          <a:p>
            <a:pPr marL="1800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Reduce communication overhead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Reduce #writes to flash chips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C9FB57D0-4689-5344-9D4B-7959BBC061C6}"/>
              </a:ext>
            </a:extLst>
          </p:cNvPr>
          <p:cNvSpPr/>
          <p:nvPr/>
        </p:nvSpPr>
        <p:spPr>
          <a:xfrm>
            <a:off x="79799" y="860728"/>
            <a:ext cx="3611231" cy="853442"/>
          </a:xfrm>
          <a:prstGeom prst="roundRect">
            <a:avLst>
              <a:gd name="adj" fmla="val 7782"/>
            </a:avLst>
          </a:prstGeom>
          <a:solidFill>
            <a:srgbClr val="F5DCF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1" i="0" u="none" strike="noStrike" kern="1200" cap="none" spc="0" normalizeH="0" baseline="0" noProof="0" dirty="0">
                <a:ln>
                  <a:noFill/>
                </a:ln>
                <a:solidFill>
                  <a:srgbClr val="C813B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Task partitioning and mapping</a:t>
            </a:r>
          </a:p>
          <a:p>
            <a:pPr marL="342900" marR="0" lvl="0" indent="-1800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Each step executes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 its most suitable system 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0BE1CF2-37DC-274E-8B22-B10C1BD001AF}"/>
              </a:ext>
            </a:extLst>
          </p:cNvPr>
          <p:cNvSpPr/>
          <p:nvPr/>
        </p:nvSpPr>
        <p:spPr>
          <a:xfrm>
            <a:off x="79799" y="829985"/>
            <a:ext cx="8984402" cy="96496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직사각형 78">
            <a:extLst>
              <a:ext uri="{FF2B5EF4-FFF2-40B4-BE49-F238E27FC236}">
                <a16:creationId xmlns:a16="http://schemas.microsoft.com/office/drawing/2014/main" id="{B4333B67-197B-EA44-BA13-C61FA34AF5AB}"/>
              </a:ext>
            </a:extLst>
          </p:cNvPr>
          <p:cNvSpPr/>
          <p:nvPr/>
        </p:nvSpPr>
        <p:spPr>
          <a:xfrm>
            <a:off x="5934877" y="2979457"/>
            <a:ext cx="765776" cy="241181"/>
          </a:xfrm>
          <a:prstGeom prst="rect">
            <a:avLst/>
          </a:prstGeom>
          <a:solidFill>
            <a:srgbClr val="FFE799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ACC</a:t>
            </a:r>
            <a:endParaRPr kumimoji="0" lang="ko-KR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86" name="직사각형 78">
            <a:extLst>
              <a:ext uri="{FF2B5EF4-FFF2-40B4-BE49-F238E27FC236}">
                <a16:creationId xmlns:a16="http://schemas.microsoft.com/office/drawing/2014/main" id="{14D37576-0270-C547-AA3D-0EF2A00F6DCD}"/>
              </a:ext>
            </a:extLst>
          </p:cNvPr>
          <p:cNvSpPr/>
          <p:nvPr/>
        </p:nvSpPr>
        <p:spPr>
          <a:xfrm>
            <a:off x="3202311" y="3000127"/>
            <a:ext cx="765776" cy="241181"/>
          </a:xfrm>
          <a:prstGeom prst="rect">
            <a:avLst/>
          </a:prstGeom>
          <a:solidFill>
            <a:srgbClr val="FFE799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ACC</a:t>
            </a:r>
            <a:endParaRPr kumimoji="0" lang="ko-KR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9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Data-Movement Bottleneck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E12DB94-70BB-CE4D-57FE-E0F9E4E3B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0" dirty="0">
                <a:solidFill>
                  <a:srgbClr val="C00000"/>
                </a:solidFill>
              </a:rPr>
              <a:t>Conventional systems</a:t>
            </a:r>
            <a:r>
              <a:rPr lang="en-IN" b="0" dirty="0"/>
              <a:t> perform </a:t>
            </a:r>
            <a:r>
              <a:rPr lang="en-IN" b="0" dirty="0">
                <a:solidFill>
                  <a:srgbClr val="C00000"/>
                </a:solidFill>
              </a:rPr>
              <a:t>outside-storage processing (OSP) </a:t>
            </a:r>
            <a:r>
              <a:rPr lang="en-IN" b="0" dirty="0"/>
              <a:t>after </a:t>
            </a:r>
            <a:r>
              <a:rPr lang="en-IN" b="0" dirty="0">
                <a:solidFill>
                  <a:srgbClr val="C00000"/>
                </a:solidFill>
              </a:rPr>
              <a:t>moving the data to host CPU</a:t>
            </a:r>
            <a:r>
              <a:rPr lang="en-IN" b="0" dirty="0"/>
              <a:t> through the memory hierarchy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67589" y="2605240"/>
            <a:ext cx="1450187" cy="1251170"/>
          </a:xfrm>
          <a:prstGeom prst="roundRect">
            <a:avLst>
              <a:gd name="adj" fmla="val 8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Host Processor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(CPU, GPU)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79757" y="2775698"/>
            <a:ext cx="1222856" cy="902538"/>
          </a:xfrm>
          <a:prstGeom prst="roundRect">
            <a:avLst>
              <a:gd name="adj" fmla="val 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Memory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920967" y="3380096"/>
            <a:ext cx="1314288" cy="474532"/>
          </a:xfrm>
          <a:prstGeom prst="rightArrow">
            <a:avLst>
              <a:gd name="adj1" fmla="val 67500"/>
              <a:gd name="adj2" fmla="val 350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</a:p>
        </p:txBody>
      </p:sp>
      <p:sp>
        <p:nvSpPr>
          <p:cNvPr id="12" name="Right Arrow 11"/>
          <p:cNvSpPr/>
          <p:nvPr/>
        </p:nvSpPr>
        <p:spPr>
          <a:xfrm flipH="1">
            <a:off x="1887151" y="2581967"/>
            <a:ext cx="1314290" cy="513237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51C6512-49B3-07E5-FDB3-71F166EC8E13}"/>
              </a:ext>
            </a:extLst>
          </p:cNvPr>
          <p:cNvSpPr/>
          <p:nvPr/>
        </p:nvSpPr>
        <p:spPr>
          <a:xfrm>
            <a:off x="6003854" y="2341020"/>
            <a:ext cx="3018783" cy="1783761"/>
          </a:xfrm>
          <a:prstGeom prst="roundRect">
            <a:avLst>
              <a:gd name="adj" fmla="val 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Storage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0DD749-D071-2526-0BEA-DB5225459B84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1812896" y="3226967"/>
            <a:ext cx="1466861" cy="5934"/>
          </a:xfrm>
          <a:prstGeom prst="straightConnector1">
            <a:avLst/>
          </a:prstGeom>
          <a:noFill/>
          <a:ln w="88900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167674-08BE-B930-F306-1C664E65AA99}"/>
              </a:ext>
            </a:extLst>
          </p:cNvPr>
          <p:cNvCxnSpPr>
            <a:cxnSpLocks/>
            <a:stCxn id="9" idx="1"/>
            <a:endCxn id="25" idx="1"/>
          </p:cNvCxnSpPr>
          <p:nvPr/>
        </p:nvCxnSpPr>
        <p:spPr>
          <a:xfrm flipH="1">
            <a:off x="4527066" y="3232901"/>
            <a:ext cx="1476788" cy="0"/>
          </a:xfrm>
          <a:prstGeom prst="straightConnector1">
            <a:avLst/>
          </a:prstGeom>
          <a:noFill/>
          <a:ln w="88900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9" name="Right Arrow 7">
            <a:extLst>
              <a:ext uri="{FF2B5EF4-FFF2-40B4-BE49-F238E27FC236}">
                <a16:creationId xmlns:a16="http://schemas.microsoft.com/office/drawing/2014/main" id="{9EF4D0BA-5761-03B4-FA0B-586797591EDD}"/>
              </a:ext>
            </a:extLst>
          </p:cNvPr>
          <p:cNvSpPr/>
          <p:nvPr/>
        </p:nvSpPr>
        <p:spPr>
          <a:xfrm>
            <a:off x="4571987" y="3389861"/>
            <a:ext cx="1362491" cy="474532"/>
          </a:xfrm>
          <a:prstGeom prst="rightArrow">
            <a:avLst>
              <a:gd name="adj1" fmla="val 67500"/>
              <a:gd name="adj2" fmla="val 35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Write</a:t>
            </a:r>
          </a:p>
        </p:txBody>
      </p:sp>
      <p:sp>
        <p:nvSpPr>
          <p:cNvPr id="20" name="Right Arrow 11">
            <a:extLst>
              <a:ext uri="{FF2B5EF4-FFF2-40B4-BE49-F238E27FC236}">
                <a16:creationId xmlns:a16="http://schemas.microsoft.com/office/drawing/2014/main" id="{F81466E0-C237-AAAD-F566-AC58F8223B4B}"/>
              </a:ext>
            </a:extLst>
          </p:cNvPr>
          <p:cNvSpPr/>
          <p:nvPr/>
        </p:nvSpPr>
        <p:spPr>
          <a:xfrm flipH="1">
            <a:off x="4571988" y="2578757"/>
            <a:ext cx="1362491" cy="513237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Read</a:t>
            </a:r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D5FFDAC6-195C-AB27-D90B-CB709DCDAF50}"/>
              </a:ext>
            </a:extLst>
          </p:cNvPr>
          <p:cNvSpPr/>
          <p:nvPr/>
        </p:nvSpPr>
        <p:spPr>
          <a:xfrm>
            <a:off x="1834451" y="3087853"/>
            <a:ext cx="1445306" cy="275394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88FD9D-5D65-CC04-4C7C-13C5D0C6846C}"/>
              </a:ext>
            </a:extLst>
          </p:cNvPr>
          <p:cNvSpPr/>
          <p:nvPr/>
        </p:nvSpPr>
        <p:spPr>
          <a:xfrm>
            <a:off x="1468306" y="3911317"/>
            <a:ext cx="227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Memory Bandwidth 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tens to hundreds of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C2189A-E394-F9E2-53AA-CE0D6C80A92C}"/>
              </a:ext>
            </a:extLst>
          </p:cNvPr>
          <p:cNvSpPr/>
          <p:nvPr/>
        </p:nvSpPr>
        <p:spPr>
          <a:xfrm>
            <a:off x="3823011" y="3920201"/>
            <a:ext cx="227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Storage I/O Bandwidth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~ 8 GB/s</a:t>
            </a:r>
            <a:endParaRPr kumimoji="0" lang="en-CH" sz="1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ounded Rectangle 2">
            <a:extLst>
              <a:ext uri="{FF2B5EF4-FFF2-40B4-BE49-F238E27FC236}">
                <a16:creationId xmlns:a16="http://schemas.microsoft.com/office/drawing/2014/main" id="{B03F38FD-DB6F-5CD8-6E39-81249B257DCC}"/>
              </a:ext>
            </a:extLst>
          </p:cNvPr>
          <p:cNvSpPr/>
          <p:nvPr/>
        </p:nvSpPr>
        <p:spPr>
          <a:xfrm>
            <a:off x="4527066" y="3095204"/>
            <a:ext cx="1448448" cy="275394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B39F966-117A-9924-DFEA-FBEBF7C21CDB}"/>
              </a:ext>
            </a:extLst>
          </p:cNvPr>
          <p:cNvSpPr/>
          <p:nvPr/>
        </p:nvSpPr>
        <p:spPr>
          <a:xfrm>
            <a:off x="4364709" y="3344311"/>
            <a:ext cx="675598" cy="1151781"/>
          </a:xfrm>
          <a:custGeom>
            <a:avLst/>
            <a:gdLst>
              <a:gd name="connsiteX0" fmla="*/ 0 w 833480"/>
              <a:gd name="connsiteY0" fmla="*/ 1675052 h 1675052"/>
              <a:gd name="connsiteX1" fmla="*/ 275130 w 833480"/>
              <a:gd name="connsiteY1" fmla="*/ 728283 h 1675052"/>
              <a:gd name="connsiteX2" fmla="*/ 833480 w 833480"/>
              <a:gd name="connsiteY2" fmla="*/ 0 h 16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480" h="1675052">
                <a:moveTo>
                  <a:pt x="0" y="1675052"/>
                </a:moveTo>
                <a:cubicBezTo>
                  <a:pt x="68108" y="1341255"/>
                  <a:pt x="136217" y="1007458"/>
                  <a:pt x="275130" y="728283"/>
                </a:cubicBezTo>
                <a:cubicBezTo>
                  <a:pt x="414043" y="449108"/>
                  <a:pt x="623761" y="224554"/>
                  <a:pt x="833480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AED852-1A20-EF1F-65F7-D620734D8055}"/>
              </a:ext>
            </a:extLst>
          </p:cNvPr>
          <p:cNvSpPr txBox="1"/>
          <p:nvPr/>
        </p:nvSpPr>
        <p:spPr>
          <a:xfrm>
            <a:off x="3851351" y="4444522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Data Movement Bottleneck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153413-69AF-C099-D921-7D66EE3EC880}"/>
              </a:ext>
            </a:extLst>
          </p:cNvPr>
          <p:cNvSpPr/>
          <p:nvPr/>
        </p:nvSpPr>
        <p:spPr>
          <a:xfrm>
            <a:off x="149705" y="5356097"/>
            <a:ext cx="8844592" cy="1048442"/>
          </a:xfrm>
          <a:prstGeom prst="rect">
            <a:avLst/>
          </a:prstGeom>
          <a:solidFill>
            <a:srgbClr val="FFCF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The external I/O bandwidth of storage is the </a:t>
            </a:r>
            <a:b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main bottleneck for data movement in OSP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1D077F-FCA6-E819-0A01-0188BBC38513}"/>
              </a:ext>
            </a:extLst>
          </p:cNvPr>
          <p:cNvSpPr txBox="1"/>
          <p:nvPr/>
        </p:nvSpPr>
        <p:spPr>
          <a:xfrm>
            <a:off x="331020" y="2216162"/>
            <a:ext cx="1589947" cy="369332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Computation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92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" grpId="0" animBg="1"/>
      <p:bldP spid="6" grpId="0" animBg="1"/>
      <p:bldP spid="8" grpId="0" animBg="1"/>
      <p:bldP spid="12" grpId="0" animBg="1"/>
      <p:bldP spid="9" grpId="0" animBg="1"/>
      <p:bldP spid="19" grpId="0" animBg="1"/>
      <p:bldP spid="20" grpId="0" animBg="1"/>
      <p:bldP spid="22" grpId="0" animBg="1"/>
      <p:bldP spid="23" grpId="0"/>
      <p:bldP spid="24" grpId="0"/>
      <p:bldP spid="25" grpId="0" animBg="1"/>
      <p:bldP spid="27" grpId="0" animBg="1"/>
      <p:bldP spid="29" grpId="0"/>
      <p:bldP spid="30" grpId="0" animBg="1"/>
      <p:bldP spid="4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67408-D0C7-D44C-8CA9-2CF126EB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Evaluation: Methodology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EE9A6-1332-FE46-8BA5-7AF826E62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2" y="782953"/>
            <a:ext cx="8867700" cy="61862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b="1" dirty="0">
                <a:solidFill>
                  <a:schemeClr val="accent5"/>
                </a:solidFill>
              </a:rPr>
              <a:t>Performance, Energy, and Power Analysis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800" b="1" dirty="0">
              <a:solidFill>
                <a:srgbClr val="1982C3"/>
              </a:solidFill>
            </a:endParaRPr>
          </a:p>
          <a:p>
            <a:pPr>
              <a:lnSpc>
                <a:spcPct val="100000"/>
              </a:lnSpc>
            </a:pPr>
            <a:endParaRPr lang="en-CH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B13176-62EF-0444-8525-9B46C38F6FA9}"/>
              </a:ext>
            </a:extLst>
          </p:cNvPr>
          <p:cNvSpPr txBox="1">
            <a:spLocks/>
          </p:cNvSpPr>
          <p:nvPr/>
        </p:nvSpPr>
        <p:spPr>
          <a:xfrm>
            <a:off x="138150" y="3269789"/>
            <a:ext cx="8867700" cy="1612976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B38606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Baseline Comparison Points</a:t>
            </a:r>
          </a:p>
          <a:p>
            <a:pPr marL="187200" marR="0" lvl="0" indent="-18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6A206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Performance-optimized software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, Kraken2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[Genome Biology’19]</a:t>
            </a:r>
          </a:p>
          <a:p>
            <a:pPr marL="187200" marR="0" lvl="0" indent="-18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6A206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Accuracy-optimized software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Metalign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[Genome Biology’20]</a:t>
            </a:r>
          </a:p>
          <a:p>
            <a:pPr marL="187200" marR="0" lvl="0" indent="-18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6A206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PIM hardware-accelerated tool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(using processing-in-memory), Sieve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[ISCA’21]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1D9B45-2A07-5C4B-8DA9-83FC78275922}"/>
              </a:ext>
            </a:extLst>
          </p:cNvPr>
          <p:cNvSpPr txBox="1">
            <a:spLocks/>
          </p:cNvSpPr>
          <p:nvPr/>
        </p:nvSpPr>
        <p:spPr>
          <a:xfrm>
            <a:off x="138150" y="5053806"/>
            <a:ext cx="8867700" cy="1612976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812B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SSD Configurations</a:t>
            </a:r>
          </a:p>
          <a:p>
            <a:pPr marL="187200" marR="0" lvl="0" indent="-18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174E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SSD-C: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with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174E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SATA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17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174E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interface (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C7BF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C7BF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GB/s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D883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sequential read bandwidth)</a:t>
            </a:r>
          </a:p>
          <a:p>
            <a:pPr marL="187200" marR="0" lvl="0" indent="-18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174E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SSD-P: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with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174E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PCIe Gen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17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174E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interface (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C7BF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C7BF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GB/s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sequential read bandwidth)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29C1676-E33D-4E41-9F5A-1DCA6742E159}"/>
              </a:ext>
            </a:extLst>
          </p:cNvPr>
          <p:cNvSpPr/>
          <p:nvPr/>
        </p:nvSpPr>
        <p:spPr>
          <a:xfrm>
            <a:off x="216338" y="1331251"/>
            <a:ext cx="5719767" cy="1612976"/>
          </a:xfrm>
          <a:prstGeom prst="roundRect">
            <a:avLst>
              <a:gd name="adj" fmla="val 5305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F93E4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Hardware Components</a:t>
            </a:r>
          </a:p>
          <a:p>
            <a:pPr marL="180000" marR="0" lvl="0" indent="-180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Synthesized Verilog model for the in-storage accelerators</a:t>
            </a:r>
          </a:p>
          <a:p>
            <a:pPr marL="180000" marR="0" lvl="0" indent="-180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MQSim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[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Tavakkol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+, FAST’18]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for SSD’s internal operations</a:t>
            </a:r>
          </a:p>
          <a:p>
            <a:pPr marL="180000" marR="0" lvl="0" indent="-180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Ramulator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[Kim+, CAL’15]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for SSD’s internal DRAM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F108E62-380A-8147-BE56-BCB5E800B902}"/>
              </a:ext>
            </a:extLst>
          </p:cNvPr>
          <p:cNvSpPr/>
          <p:nvPr/>
        </p:nvSpPr>
        <p:spPr>
          <a:xfrm>
            <a:off x="6056027" y="1331250"/>
            <a:ext cx="2871636" cy="1612977"/>
          </a:xfrm>
          <a:prstGeom prst="roundRect">
            <a:avLst>
              <a:gd name="adj" fmla="val 7738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F93E4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Software Components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Measure on a real system: </a:t>
            </a:r>
          </a:p>
          <a:p>
            <a:pPr marL="180000" marR="0" lvl="0" indent="-180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AMD® EPYC® CPU with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128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physical cores</a:t>
            </a:r>
          </a:p>
          <a:p>
            <a:pPr marL="180000" marR="0" lvl="0" indent="-180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-TB DRAM </a:t>
            </a:r>
          </a:p>
        </p:txBody>
      </p:sp>
    </p:spTree>
    <p:extLst>
      <p:ext uri="{BB962C8B-B14F-4D97-AF65-F5344CB8AC3E}">
        <p14:creationId xmlns:p14="http://schemas.microsoft.com/office/powerpoint/2010/main" val="25953604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621F8-8752-A641-A7F8-4AC7491B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H" sz="3200" dirty="0"/>
              <a:t>Evaluation: Speedup over the Software Baselines</a:t>
            </a:r>
            <a:endParaRPr lang="en-CH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C7ABE4-B9F1-254C-BF48-795B353FA153}"/>
              </a:ext>
            </a:extLst>
          </p:cNvPr>
          <p:cNvSpPr/>
          <p:nvPr/>
        </p:nvSpPr>
        <p:spPr>
          <a:xfrm>
            <a:off x="-8356" y="4096291"/>
            <a:ext cx="9144000" cy="11563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82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MegIS provides significant speedup over both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812B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Performance-Optimized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Accuracy-Optimized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baselines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48A143-5254-9C4F-AE26-8CEFE17BCE9F}"/>
              </a:ext>
            </a:extLst>
          </p:cNvPr>
          <p:cNvSpPr txBox="1"/>
          <p:nvPr/>
        </p:nvSpPr>
        <p:spPr>
          <a:xfrm rot="16200000">
            <a:off x="-623154" y="2134549"/>
            <a:ext cx="226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Speedup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72401-994A-C44D-A7DD-74472E286C14}"/>
              </a:ext>
            </a:extLst>
          </p:cNvPr>
          <p:cNvSpPr txBox="1"/>
          <p:nvPr/>
        </p:nvSpPr>
        <p:spPr>
          <a:xfrm>
            <a:off x="1165316" y="1015656"/>
            <a:ext cx="7454075" cy="256556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6A914E-AE04-074A-A397-1F166ED9C905}"/>
              </a:ext>
            </a:extLst>
          </p:cNvPr>
          <p:cNvGrpSpPr/>
          <p:nvPr/>
        </p:nvGrpSpPr>
        <p:grpSpPr>
          <a:xfrm>
            <a:off x="1165316" y="950291"/>
            <a:ext cx="2771145" cy="369332"/>
            <a:chOff x="1188762" y="1618004"/>
            <a:chExt cx="2771145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C6F1E6-7E33-1243-883A-704042B20439}"/>
                </a:ext>
              </a:extLst>
            </p:cNvPr>
            <p:cNvSpPr txBox="1"/>
            <p:nvPr/>
          </p:nvSpPr>
          <p:spPr>
            <a:xfrm>
              <a:off x="3783388" y="1752602"/>
              <a:ext cx="176519" cy="12314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65BE12-DD0C-6C4C-8A7D-141149512D3F}"/>
                </a:ext>
              </a:extLst>
            </p:cNvPr>
            <p:cNvSpPr txBox="1"/>
            <p:nvPr/>
          </p:nvSpPr>
          <p:spPr>
            <a:xfrm>
              <a:off x="1188762" y="1618004"/>
              <a:ext cx="2651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Performance-Optimized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6EA77-FFD8-8B4E-AFD7-E9419A1EF299}"/>
              </a:ext>
            </a:extLst>
          </p:cNvPr>
          <p:cNvGrpSpPr/>
          <p:nvPr/>
        </p:nvGrpSpPr>
        <p:grpSpPr>
          <a:xfrm>
            <a:off x="7100709" y="963738"/>
            <a:ext cx="1530987" cy="369332"/>
            <a:chOff x="6705055" y="1631451"/>
            <a:chExt cx="1530987" cy="3693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B628E3-E354-8944-BDAD-2C01E8F7399F}"/>
                </a:ext>
              </a:extLst>
            </p:cNvPr>
            <p:cNvSpPr txBox="1"/>
            <p:nvPr/>
          </p:nvSpPr>
          <p:spPr>
            <a:xfrm>
              <a:off x="7847541" y="1752602"/>
              <a:ext cx="176519" cy="1231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2BE726-9D0A-AF42-A56B-A498668B9522}"/>
                </a:ext>
              </a:extLst>
            </p:cNvPr>
            <p:cNvSpPr txBox="1"/>
            <p:nvPr/>
          </p:nvSpPr>
          <p:spPr>
            <a:xfrm>
              <a:off x="6705055" y="1631451"/>
              <a:ext cx="1530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MegIS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EF2B31-F4E6-4448-9BE2-B66E5C8A62D0}"/>
              </a:ext>
            </a:extLst>
          </p:cNvPr>
          <p:cNvGrpSpPr/>
          <p:nvPr/>
        </p:nvGrpSpPr>
        <p:grpSpPr>
          <a:xfrm>
            <a:off x="4192683" y="950291"/>
            <a:ext cx="2651804" cy="369332"/>
            <a:chOff x="1188762" y="1618004"/>
            <a:chExt cx="2651804" cy="3693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75EE31-94A5-0E42-A20B-0B359916C873}"/>
                </a:ext>
              </a:extLst>
            </p:cNvPr>
            <p:cNvSpPr txBox="1"/>
            <p:nvPr/>
          </p:nvSpPr>
          <p:spPr>
            <a:xfrm>
              <a:off x="3587730" y="1752602"/>
              <a:ext cx="176519" cy="123147"/>
            </a:xfrm>
            <a:prstGeom prst="rect">
              <a:avLst/>
            </a:prstGeom>
            <a:solidFill>
              <a:srgbClr val="AFABAB"/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AA268C-7BBF-484D-9C7E-A4DC2B4AB433}"/>
                </a:ext>
              </a:extLst>
            </p:cNvPr>
            <p:cNvSpPr txBox="1"/>
            <p:nvPr/>
          </p:nvSpPr>
          <p:spPr>
            <a:xfrm>
              <a:off x="1188762" y="1618004"/>
              <a:ext cx="2651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Accuracy-Optimized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70E94CA-121B-A641-A120-8EDBA3BD0514}"/>
              </a:ext>
            </a:extLst>
          </p:cNvPr>
          <p:cNvGrpSpPr/>
          <p:nvPr/>
        </p:nvGrpSpPr>
        <p:grpSpPr>
          <a:xfrm>
            <a:off x="742489" y="1157249"/>
            <a:ext cx="4124195" cy="2902216"/>
            <a:chOff x="742489" y="1345434"/>
            <a:chExt cx="4124195" cy="29022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B3C64E-32A6-BB4D-805B-A3DF5D9D03DB}"/>
                </a:ext>
              </a:extLst>
            </p:cNvPr>
            <p:cNvSpPr txBox="1"/>
            <p:nvPr/>
          </p:nvSpPr>
          <p:spPr>
            <a:xfrm>
              <a:off x="1572317" y="3878318"/>
              <a:ext cx="2731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Sample Genetic Diversity</a:t>
              </a:r>
              <a:endPara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2F2044B-3BD1-5A40-A75D-5C20FFA27692}"/>
                </a:ext>
              </a:extLst>
            </p:cNvPr>
            <p:cNvGrpSpPr/>
            <p:nvPr/>
          </p:nvGrpSpPr>
          <p:grpSpPr>
            <a:xfrm>
              <a:off x="742489" y="1345434"/>
              <a:ext cx="4124195" cy="2508544"/>
              <a:chOff x="742489" y="1345434"/>
              <a:chExt cx="4124195" cy="2508544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6AE386A-C9A9-5740-AC5A-70B5E57B4E29}"/>
                  </a:ext>
                </a:extLst>
              </p:cNvPr>
              <p:cNvSpPr/>
              <p:nvPr/>
            </p:nvSpPr>
            <p:spPr>
              <a:xfrm>
                <a:off x="3820105" y="1621089"/>
                <a:ext cx="887661" cy="179994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aphicFrame>
            <p:nvGraphicFramePr>
              <p:cNvPr id="60" name="Chart 59">
                <a:extLst>
                  <a:ext uri="{FF2B5EF4-FFF2-40B4-BE49-F238E27FC236}">
                    <a16:creationId xmlns:a16="http://schemas.microsoft.com/office/drawing/2014/main" id="{82C52D0A-6721-6949-9487-5C857DE49D4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42489" y="1345434"/>
              <a:ext cx="4124195" cy="250854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A451487-EB6A-094A-AF12-EADE9AADBA7D}"/>
                  </a:ext>
                </a:extLst>
              </p:cNvPr>
              <p:cNvSpPr txBox="1"/>
              <p:nvPr/>
            </p:nvSpPr>
            <p:spPr>
              <a:xfrm>
                <a:off x="1172263" y="1569086"/>
                <a:ext cx="11517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ＭＳ Ｐゴシック" panose="020B0600070205080204" pitchFamily="34" charset="-128"/>
                    <a:cs typeface="+mn-cs"/>
                  </a:rPr>
                  <a:t>SSD-C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AABC933A-F666-5E4D-9551-465071CF24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4254" y="1909995"/>
                <a:ext cx="0" cy="1227399"/>
              </a:xfrm>
              <a:prstGeom prst="straightConnector1">
                <a:avLst/>
              </a:prstGeom>
              <a:ln w="15875">
                <a:solidFill>
                  <a:srgbClr val="C813BD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DFFB455-423E-9949-9C48-50EF91969F5E}"/>
                  </a:ext>
                </a:extLst>
              </p:cNvPr>
              <p:cNvSpPr txBox="1"/>
              <p:nvPr/>
            </p:nvSpPr>
            <p:spPr>
              <a:xfrm rot="16200000">
                <a:off x="3804071" y="2284604"/>
                <a:ext cx="435135" cy="24622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813BD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5.8x</a:t>
                </a: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813BD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25B911D-8820-DB4B-A370-BBDAA8309C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9446" y="1909995"/>
                <a:ext cx="436729" cy="0"/>
              </a:xfrm>
              <a:prstGeom prst="line">
                <a:avLst/>
              </a:prstGeom>
              <a:ln w="15875"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B9556FC6-E668-FA42-8B8D-CF209A0A65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0039" y="1934293"/>
                <a:ext cx="0" cy="1368794"/>
              </a:xfrm>
              <a:prstGeom prst="straightConnector1">
                <a:avLst/>
              </a:prstGeom>
              <a:ln w="15875">
                <a:solidFill>
                  <a:srgbClr val="DB742F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0A641F7-E931-3440-8A90-9B9CA3181AE8}"/>
                  </a:ext>
                </a:extLst>
              </p:cNvPr>
              <p:cNvSpPr txBox="1"/>
              <p:nvPr/>
            </p:nvSpPr>
            <p:spPr>
              <a:xfrm rot="16200000">
                <a:off x="3947075" y="2587064"/>
                <a:ext cx="562431" cy="24622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B742F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14.9x</a:t>
                </a: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DB742F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C9BF254-4D50-9A45-AEEB-86D359F76F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20105" y="1598961"/>
                <a:ext cx="0" cy="1799945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245BE89-C33C-E24B-8830-731F147C8940}"/>
              </a:ext>
            </a:extLst>
          </p:cNvPr>
          <p:cNvSpPr/>
          <p:nvPr/>
        </p:nvSpPr>
        <p:spPr>
          <a:xfrm>
            <a:off x="742489" y="1319623"/>
            <a:ext cx="4544619" cy="2739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3B769C-583A-814B-8C10-C157D1F2AD78}"/>
              </a:ext>
            </a:extLst>
          </p:cNvPr>
          <p:cNvSpPr/>
          <p:nvPr/>
        </p:nvSpPr>
        <p:spPr>
          <a:xfrm>
            <a:off x="6772152" y="1416637"/>
            <a:ext cx="1839764" cy="17999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AACD3F7C-9123-E04C-83B3-761BA236799F}"/>
              </a:ext>
            </a:extLst>
          </p:cNvPr>
          <p:cNvGraphicFramePr>
            <a:graphicFrameLocks/>
          </p:cNvGraphicFramePr>
          <p:nvPr/>
        </p:nvGraphicFramePr>
        <p:xfrm>
          <a:off x="248501" y="1159379"/>
          <a:ext cx="8717335" cy="2508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DABE9E3F-836A-034D-BBE3-6B70DA378548}"/>
              </a:ext>
            </a:extLst>
          </p:cNvPr>
          <p:cNvSpPr txBox="1"/>
          <p:nvPr/>
        </p:nvSpPr>
        <p:spPr>
          <a:xfrm>
            <a:off x="1170636" y="1379464"/>
            <a:ext cx="115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SSD-C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C89E6D-57B3-6C49-B044-C1F8049B09A8}"/>
              </a:ext>
            </a:extLst>
          </p:cNvPr>
          <p:cNvCxnSpPr>
            <a:cxnSpLocks/>
          </p:cNvCxnSpPr>
          <p:nvPr/>
        </p:nvCxnSpPr>
        <p:spPr>
          <a:xfrm flipV="1">
            <a:off x="7228776" y="1703410"/>
            <a:ext cx="0" cy="1227399"/>
          </a:xfrm>
          <a:prstGeom prst="straightConnector1">
            <a:avLst/>
          </a:prstGeom>
          <a:ln w="15875">
            <a:solidFill>
              <a:srgbClr val="C813BD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9CD6609-5A0B-6D43-AB99-DA2487D3F50E}"/>
              </a:ext>
            </a:extLst>
          </p:cNvPr>
          <p:cNvSpPr txBox="1"/>
          <p:nvPr/>
        </p:nvSpPr>
        <p:spPr>
          <a:xfrm rot="16200000">
            <a:off x="7011972" y="2018190"/>
            <a:ext cx="435135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813BD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5.8x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srgbClr val="C813BD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013078-2399-4A4A-B014-909A840602A4}"/>
              </a:ext>
            </a:extLst>
          </p:cNvPr>
          <p:cNvSpPr txBox="1"/>
          <p:nvPr/>
        </p:nvSpPr>
        <p:spPr>
          <a:xfrm>
            <a:off x="3526727" y="3689758"/>
            <a:ext cx="273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Sample Genetic Diversity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F7D8BF2-18BF-004B-8E3D-D8696AFDD895}"/>
              </a:ext>
            </a:extLst>
          </p:cNvPr>
          <p:cNvCxnSpPr>
            <a:cxnSpLocks/>
          </p:cNvCxnSpPr>
          <p:nvPr/>
        </p:nvCxnSpPr>
        <p:spPr>
          <a:xfrm>
            <a:off x="7104830" y="1715133"/>
            <a:ext cx="841005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0DDC96C-B7E3-3042-A661-E1D5A7B5D47A}"/>
              </a:ext>
            </a:extLst>
          </p:cNvPr>
          <p:cNvCxnSpPr>
            <a:cxnSpLocks/>
          </p:cNvCxnSpPr>
          <p:nvPr/>
        </p:nvCxnSpPr>
        <p:spPr>
          <a:xfrm flipV="1">
            <a:off x="7687459" y="1705409"/>
            <a:ext cx="0" cy="1368794"/>
          </a:xfrm>
          <a:prstGeom prst="straightConnector1">
            <a:avLst/>
          </a:prstGeom>
          <a:ln w="15875">
            <a:solidFill>
              <a:schemeClr val="accent2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EC42210-F527-7E4A-ADE5-9EF4DFCE468D}"/>
              </a:ext>
            </a:extLst>
          </p:cNvPr>
          <p:cNvSpPr txBox="1"/>
          <p:nvPr/>
        </p:nvSpPr>
        <p:spPr>
          <a:xfrm rot="16200000">
            <a:off x="7431400" y="2083587"/>
            <a:ext cx="562431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14.9x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6FCD3F2-D5CF-5F47-AB95-951E0EED3AC1}"/>
              </a:ext>
            </a:extLst>
          </p:cNvPr>
          <p:cNvCxnSpPr>
            <a:cxnSpLocks/>
          </p:cNvCxnSpPr>
          <p:nvPr/>
        </p:nvCxnSpPr>
        <p:spPr>
          <a:xfrm flipV="1">
            <a:off x="6765801" y="1416635"/>
            <a:ext cx="0" cy="1799945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79415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621F8-8752-A641-A7F8-4AC7491B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H" sz="3200" dirty="0"/>
              <a:t>Evaluation: Speedup over the Software Baselines</a:t>
            </a:r>
            <a:endParaRPr lang="en-CH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C7ABE4-B9F1-254C-BF48-795B353FA153}"/>
              </a:ext>
            </a:extLst>
          </p:cNvPr>
          <p:cNvSpPr/>
          <p:nvPr/>
        </p:nvSpPr>
        <p:spPr>
          <a:xfrm>
            <a:off x="-8356" y="4096291"/>
            <a:ext cx="9144000" cy="11563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82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MegIS provides significant speedup over both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812B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Performance-Optimized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Accuracy-Optimized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baselines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48A143-5254-9C4F-AE26-8CEFE17BCE9F}"/>
              </a:ext>
            </a:extLst>
          </p:cNvPr>
          <p:cNvSpPr txBox="1"/>
          <p:nvPr/>
        </p:nvSpPr>
        <p:spPr>
          <a:xfrm rot="16200000">
            <a:off x="-623154" y="2134549"/>
            <a:ext cx="226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Speedup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72401-994A-C44D-A7DD-74472E286C14}"/>
              </a:ext>
            </a:extLst>
          </p:cNvPr>
          <p:cNvSpPr txBox="1"/>
          <p:nvPr/>
        </p:nvSpPr>
        <p:spPr>
          <a:xfrm>
            <a:off x="1165316" y="1015656"/>
            <a:ext cx="7454075" cy="256556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6A914E-AE04-074A-A397-1F166ED9C905}"/>
              </a:ext>
            </a:extLst>
          </p:cNvPr>
          <p:cNvGrpSpPr/>
          <p:nvPr/>
        </p:nvGrpSpPr>
        <p:grpSpPr>
          <a:xfrm>
            <a:off x="1165316" y="950291"/>
            <a:ext cx="2771145" cy="369332"/>
            <a:chOff x="1188762" y="1618004"/>
            <a:chExt cx="2771145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C6F1E6-7E33-1243-883A-704042B20439}"/>
                </a:ext>
              </a:extLst>
            </p:cNvPr>
            <p:cNvSpPr txBox="1"/>
            <p:nvPr/>
          </p:nvSpPr>
          <p:spPr>
            <a:xfrm>
              <a:off x="3783388" y="1752602"/>
              <a:ext cx="176519" cy="12314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65BE12-DD0C-6C4C-8A7D-141149512D3F}"/>
                </a:ext>
              </a:extLst>
            </p:cNvPr>
            <p:cNvSpPr txBox="1"/>
            <p:nvPr/>
          </p:nvSpPr>
          <p:spPr>
            <a:xfrm>
              <a:off x="1188762" y="1618004"/>
              <a:ext cx="2651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Performance-Optimized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6EA77-FFD8-8B4E-AFD7-E9419A1EF299}"/>
              </a:ext>
            </a:extLst>
          </p:cNvPr>
          <p:cNvGrpSpPr/>
          <p:nvPr/>
        </p:nvGrpSpPr>
        <p:grpSpPr>
          <a:xfrm>
            <a:off x="7100709" y="963738"/>
            <a:ext cx="1530987" cy="369332"/>
            <a:chOff x="6705055" y="1631451"/>
            <a:chExt cx="1530987" cy="3693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B628E3-E354-8944-BDAD-2C01E8F7399F}"/>
                </a:ext>
              </a:extLst>
            </p:cNvPr>
            <p:cNvSpPr txBox="1"/>
            <p:nvPr/>
          </p:nvSpPr>
          <p:spPr>
            <a:xfrm>
              <a:off x="7847541" y="1752602"/>
              <a:ext cx="176519" cy="1231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2BE726-9D0A-AF42-A56B-A498668B9522}"/>
                </a:ext>
              </a:extLst>
            </p:cNvPr>
            <p:cNvSpPr txBox="1"/>
            <p:nvPr/>
          </p:nvSpPr>
          <p:spPr>
            <a:xfrm>
              <a:off x="6705055" y="1631451"/>
              <a:ext cx="1530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MegIS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EF2B31-F4E6-4448-9BE2-B66E5C8A62D0}"/>
              </a:ext>
            </a:extLst>
          </p:cNvPr>
          <p:cNvGrpSpPr/>
          <p:nvPr/>
        </p:nvGrpSpPr>
        <p:grpSpPr>
          <a:xfrm>
            <a:off x="4192683" y="950291"/>
            <a:ext cx="2651804" cy="369332"/>
            <a:chOff x="1188762" y="1618004"/>
            <a:chExt cx="2651804" cy="3693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75EE31-94A5-0E42-A20B-0B359916C873}"/>
                </a:ext>
              </a:extLst>
            </p:cNvPr>
            <p:cNvSpPr txBox="1"/>
            <p:nvPr/>
          </p:nvSpPr>
          <p:spPr>
            <a:xfrm>
              <a:off x="3587730" y="1752602"/>
              <a:ext cx="176519" cy="123147"/>
            </a:xfrm>
            <a:prstGeom prst="rect">
              <a:avLst/>
            </a:prstGeom>
            <a:solidFill>
              <a:srgbClr val="AFABAB"/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AA268C-7BBF-484D-9C7E-A4DC2B4AB433}"/>
                </a:ext>
              </a:extLst>
            </p:cNvPr>
            <p:cNvSpPr txBox="1"/>
            <p:nvPr/>
          </p:nvSpPr>
          <p:spPr>
            <a:xfrm>
              <a:off x="1188762" y="1618004"/>
              <a:ext cx="2651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Accuracy-Optimized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8013078-2399-4A4A-B014-909A840602A4}"/>
              </a:ext>
            </a:extLst>
          </p:cNvPr>
          <p:cNvSpPr txBox="1"/>
          <p:nvPr/>
        </p:nvSpPr>
        <p:spPr>
          <a:xfrm>
            <a:off x="3526727" y="3689758"/>
            <a:ext cx="273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Sample Genetic Diversity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735555-25D2-AC4F-8A97-3E548F78B832}"/>
              </a:ext>
            </a:extLst>
          </p:cNvPr>
          <p:cNvSpPr/>
          <p:nvPr/>
        </p:nvSpPr>
        <p:spPr>
          <a:xfrm>
            <a:off x="6758338" y="1417695"/>
            <a:ext cx="1856752" cy="17999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4ADBEF5-BCAE-5F4B-A3EB-1C89D996B5C4}"/>
              </a:ext>
            </a:extLst>
          </p:cNvPr>
          <p:cNvCxnSpPr>
            <a:cxnSpLocks/>
          </p:cNvCxnSpPr>
          <p:nvPr/>
        </p:nvCxnSpPr>
        <p:spPr>
          <a:xfrm flipV="1">
            <a:off x="6771373" y="1403627"/>
            <a:ext cx="0" cy="1799945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41925798-8C48-114C-BB3F-D6C813142D9E}"/>
              </a:ext>
            </a:extLst>
          </p:cNvPr>
          <p:cNvGraphicFramePr>
            <a:graphicFrameLocks/>
          </p:cNvGraphicFramePr>
          <p:nvPr/>
        </p:nvGraphicFramePr>
        <p:xfrm>
          <a:off x="838973" y="1121964"/>
          <a:ext cx="8090592" cy="2508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CB340014-3ACE-A94B-A358-156EE2874D83}"/>
              </a:ext>
            </a:extLst>
          </p:cNvPr>
          <p:cNvSpPr txBox="1"/>
          <p:nvPr/>
        </p:nvSpPr>
        <p:spPr>
          <a:xfrm>
            <a:off x="1170636" y="1379464"/>
            <a:ext cx="115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SSD-P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702733E-4E88-B149-8BA0-ECACCF5ED903}"/>
              </a:ext>
            </a:extLst>
          </p:cNvPr>
          <p:cNvCxnSpPr>
            <a:cxnSpLocks/>
          </p:cNvCxnSpPr>
          <p:nvPr/>
        </p:nvCxnSpPr>
        <p:spPr>
          <a:xfrm flipV="1">
            <a:off x="7222955" y="2187891"/>
            <a:ext cx="0" cy="755190"/>
          </a:xfrm>
          <a:prstGeom prst="straightConnector1">
            <a:avLst/>
          </a:prstGeom>
          <a:ln w="15875">
            <a:solidFill>
              <a:srgbClr val="C813BD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4024B69-4A3E-424B-87C3-8C8EA00555B8}"/>
              </a:ext>
            </a:extLst>
          </p:cNvPr>
          <p:cNvSpPr txBox="1"/>
          <p:nvPr/>
        </p:nvSpPr>
        <p:spPr>
          <a:xfrm rot="16200000">
            <a:off x="7030648" y="2400742"/>
            <a:ext cx="373896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813BD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4.0x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srgbClr val="C813BD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C4F67CE-E6F4-B849-8B2B-FAAD7DBDD50E}"/>
              </a:ext>
            </a:extLst>
          </p:cNvPr>
          <p:cNvCxnSpPr>
            <a:cxnSpLocks/>
          </p:cNvCxnSpPr>
          <p:nvPr/>
        </p:nvCxnSpPr>
        <p:spPr>
          <a:xfrm>
            <a:off x="7100709" y="2172725"/>
            <a:ext cx="866957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82AD82C-8561-E540-A48F-7B2179C9EC76}"/>
              </a:ext>
            </a:extLst>
          </p:cNvPr>
          <p:cNvCxnSpPr>
            <a:cxnSpLocks/>
          </p:cNvCxnSpPr>
          <p:nvPr/>
        </p:nvCxnSpPr>
        <p:spPr>
          <a:xfrm flipV="1">
            <a:off x="7697287" y="2150843"/>
            <a:ext cx="0" cy="946149"/>
          </a:xfrm>
          <a:prstGeom prst="straightConnector1">
            <a:avLst/>
          </a:prstGeom>
          <a:ln w="15875">
            <a:solidFill>
              <a:schemeClr val="accent2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8B1CAD4-81EB-D846-AFFB-3F258050B3E6}"/>
              </a:ext>
            </a:extLst>
          </p:cNvPr>
          <p:cNvSpPr txBox="1"/>
          <p:nvPr/>
        </p:nvSpPr>
        <p:spPr>
          <a:xfrm rot="16200000">
            <a:off x="7432924" y="2459192"/>
            <a:ext cx="490796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12.1x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B4302A2-D3DC-0F49-A900-57384555A9B4}"/>
              </a:ext>
            </a:extLst>
          </p:cNvPr>
          <p:cNvSpPr/>
          <p:nvPr/>
        </p:nvSpPr>
        <p:spPr>
          <a:xfrm>
            <a:off x="0" y="5216027"/>
            <a:ext cx="9144000" cy="11563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82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D75B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MegIS improves performance on both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D75B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cost-optimized and performance-optimized SSDs</a:t>
            </a:r>
          </a:p>
        </p:txBody>
      </p:sp>
    </p:spTree>
    <p:extLst>
      <p:ext uri="{BB962C8B-B14F-4D97-AF65-F5344CB8AC3E}">
        <p14:creationId xmlns:p14="http://schemas.microsoft.com/office/powerpoint/2010/main" val="3066139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0D976D2-2EDE-C442-8A2D-BDF924CCDF1D}"/>
              </a:ext>
            </a:extLst>
          </p:cNvPr>
          <p:cNvSpPr/>
          <p:nvPr/>
        </p:nvSpPr>
        <p:spPr>
          <a:xfrm>
            <a:off x="7728167" y="1681316"/>
            <a:ext cx="781651" cy="16973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5A243D-3C64-314C-BB95-94CE65398D23}"/>
              </a:ext>
            </a:extLst>
          </p:cNvPr>
          <p:cNvSpPr/>
          <p:nvPr/>
        </p:nvSpPr>
        <p:spPr>
          <a:xfrm>
            <a:off x="3533508" y="1687913"/>
            <a:ext cx="781651" cy="16973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C4056B9-C5A4-4642-8B19-60C5BA863B82}"/>
              </a:ext>
            </a:extLst>
          </p:cNvPr>
          <p:cNvCxnSpPr>
            <a:cxnSpLocks/>
          </p:cNvCxnSpPr>
          <p:nvPr/>
        </p:nvCxnSpPr>
        <p:spPr>
          <a:xfrm flipV="1">
            <a:off x="3785700" y="1951881"/>
            <a:ext cx="0" cy="1155868"/>
          </a:xfrm>
          <a:prstGeom prst="straightConnector1">
            <a:avLst/>
          </a:prstGeom>
          <a:ln w="15875">
            <a:solidFill>
              <a:srgbClr val="7030A0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456F9C1-9450-014F-ACE8-FA5375B22789}"/>
              </a:ext>
            </a:extLst>
          </p:cNvPr>
          <p:cNvSpPr txBox="1"/>
          <p:nvPr/>
        </p:nvSpPr>
        <p:spPr>
          <a:xfrm rot="16200000">
            <a:off x="3414958" y="2434526"/>
            <a:ext cx="4907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4.9x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2E2A88-BBFB-8845-AE79-B4A95FAC4335}"/>
              </a:ext>
            </a:extLst>
          </p:cNvPr>
          <p:cNvGraphicFramePr>
            <a:graphicFrameLocks/>
          </p:cNvGraphicFramePr>
          <p:nvPr/>
        </p:nvGraphicFramePr>
        <p:xfrm>
          <a:off x="737076" y="1472036"/>
          <a:ext cx="3733011" cy="2421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FC348AE-9BE2-2A4B-8E09-097659438226}"/>
              </a:ext>
            </a:extLst>
          </p:cNvPr>
          <p:cNvGraphicFramePr>
            <a:graphicFrameLocks/>
          </p:cNvGraphicFramePr>
          <p:nvPr/>
        </p:nvGraphicFramePr>
        <p:xfrm>
          <a:off x="4922210" y="1467411"/>
          <a:ext cx="3733011" cy="2421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DE9DA3-471A-174B-BB7E-5E5A8292A4D6}"/>
              </a:ext>
            </a:extLst>
          </p:cNvPr>
          <p:cNvSpPr txBox="1"/>
          <p:nvPr/>
        </p:nvSpPr>
        <p:spPr>
          <a:xfrm rot="16200000">
            <a:off x="-814605" y="2394129"/>
            <a:ext cx="277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Speedup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569339-7856-0A4A-9462-195656FD4C75}"/>
              </a:ext>
            </a:extLst>
          </p:cNvPr>
          <p:cNvSpPr txBox="1"/>
          <p:nvPr/>
        </p:nvSpPr>
        <p:spPr>
          <a:xfrm>
            <a:off x="1143779" y="1637078"/>
            <a:ext cx="1096792" cy="45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SSD-C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3CE357-EACE-8448-8749-9EF89EC635D5}"/>
              </a:ext>
            </a:extLst>
          </p:cNvPr>
          <p:cNvCxnSpPr>
            <a:cxnSpLocks/>
          </p:cNvCxnSpPr>
          <p:nvPr/>
        </p:nvCxnSpPr>
        <p:spPr>
          <a:xfrm flipH="1">
            <a:off x="7718642" y="1684491"/>
            <a:ext cx="4462" cy="162431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50C006-E3F8-4B47-B3DE-03EB2640C090}"/>
              </a:ext>
            </a:extLst>
          </p:cNvPr>
          <p:cNvCxnSpPr>
            <a:cxnSpLocks/>
          </p:cNvCxnSpPr>
          <p:nvPr/>
        </p:nvCxnSpPr>
        <p:spPr>
          <a:xfrm flipH="1">
            <a:off x="3523983" y="1678562"/>
            <a:ext cx="4462" cy="162431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34C8D8-6A86-FC49-A730-3E3E547B0B84}"/>
              </a:ext>
            </a:extLst>
          </p:cNvPr>
          <p:cNvGrpSpPr/>
          <p:nvPr/>
        </p:nvGrpSpPr>
        <p:grpSpPr>
          <a:xfrm>
            <a:off x="1135129" y="1168680"/>
            <a:ext cx="3180029" cy="369332"/>
            <a:chOff x="1135129" y="1421165"/>
            <a:chExt cx="3180029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43AD82-F051-5448-9C9F-37D4E55965C8}"/>
                </a:ext>
              </a:extLst>
            </p:cNvPr>
            <p:cNvSpPr txBox="1"/>
            <p:nvPr/>
          </p:nvSpPr>
          <p:spPr>
            <a:xfrm>
              <a:off x="1135129" y="1436554"/>
              <a:ext cx="3180029" cy="33855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7B186E-686A-A748-8537-6AA2B95FDD0D}"/>
                </a:ext>
              </a:extLst>
            </p:cNvPr>
            <p:cNvSpPr txBox="1"/>
            <p:nvPr/>
          </p:nvSpPr>
          <p:spPr>
            <a:xfrm>
              <a:off x="1168621" y="1421165"/>
              <a:ext cx="848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PIM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EA7E51-7014-9240-861C-D200BF2647D2}"/>
                </a:ext>
              </a:extLst>
            </p:cNvPr>
            <p:cNvSpPr txBox="1"/>
            <p:nvPr/>
          </p:nvSpPr>
          <p:spPr>
            <a:xfrm>
              <a:off x="2991102" y="1421165"/>
              <a:ext cx="848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MegIS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2D2A688-4534-8C4C-8352-7C14C1F88251}"/>
                </a:ext>
              </a:extLst>
            </p:cNvPr>
            <p:cNvSpPr/>
            <p:nvPr/>
          </p:nvSpPr>
          <p:spPr>
            <a:xfrm>
              <a:off x="1947387" y="1533849"/>
              <a:ext cx="144000" cy="144000"/>
            </a:xfrm>
            <a:prstGeom prst="rect">
              <a:avLst/>
            </a:prstGeom>
            <a:solidFill>
              <a:srgbClr val="B5ABCC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6852337-879C-FF4B-9EFE-0C57DD643390}"/>
                </a:ext>
              </a:extLst>
            </p:cNvPr>
            <p:cNvSpPr/>
            <p:nvPr/>
          </p:nvSpPr>
          <p:spPr>
            <a:xfrm>
              <a:off x="3880902" y="1533849"/>
              <a:ext cx="144000" cy="144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702D251-6EB3-E841-B696-272B85E6B378}"/>
              </a:ext>
            </a:extLst>
          </p:cNvPr>
          <p:cNvCxnSpPr>
            <a:cxnSpLocks/>
          </p:cNvCxnSpPr>
          <p:nvPr/>
        </p:nvCxnSpPr>
        <p:spPr>
          <a:xfrm flipV="1">
            <a:off x="7978552" y="2273288"/>
            <a:ext cx="0" cy="514273"/>
          </a:xfrm>
          <a:prstGeom prst="straightConnector1">
            <a:avLst/>
          </a:prstGeom>
          <a:ln w="15875">
            <a:solidFill>
              <a:srgbClr val="7030A0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9A49EEA-4306-1C4A-8194-3D121DEAE8C6}"/>
              </a:ext>
            </a:extLst>
          </p:cNvPr>
          <p:cNvSpPr txBox="1"/>
          <p:nvPr/>
        </p:nvSpPr>
        <p:spPr>
          <a:xfrm rot="16200000">
            <a:off x="7339224" y="2403433"/>
            <a:ext cx="9687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1.9x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D3DC33-A41B-B046-8A9A-AD812F8807D0}"/>
              </a:ext>
            </a:extLst>
          </p:cNvPr>
          <p:cNvSpPr txBox="1"/>
          <p:nvPr/>
        </p:nvSpPr>
        <p:spPr>
          <a:xfrm>
            <a:off x="5333766" y="1637078"/>
            <a:ext cx="10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SSD-P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57D037-BA05-0649-BB7E-00D81A0AE0AA}"/>
              </a:ext>
            </a:extLst>
          </p:cNvPr>
          <p:cNvSpPr txBox="1"/>
          <p:nvPr/>
        </p:nvSpPr>
        <p:spPr>
          <a:xfrm>
            <a:off x="1382061" y="3923731"/>
            <a:ext cx="273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Sample Genetic Diversity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A64E6F-E310-AE47-9501-B56EFE138873}"/>
              </a:ext>
            </a:extLst>
          </p:cNvPr>
          <p:cNvSpPr txBox="1"/>
          <p:nvPr/>
        </p:nvSpPr>
        <p:spPr>
          <a:xfrm>
            <a:off x="5545289" y="3923731"/>
            <a:ext cx="273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Sample Genetic Diversity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3FEB392-F5CD-BF47-8326-685FFE14F3E3}"/>
              </a:ext>
            </a:extLst>
          </p:cNvPr>
          <p:cNvGrpSpPr/>
          <p:nvPr/>
        </p:nvGrpSpPr>
        <p:grpSpPr>
          <a:xfrm>
            <a:off x="5333766" y="1168680"/>
            <a:ext cx="3180029" cy="369332"/>
            <a:chOff x="1135129" y="1421165"/>
            <a:chExt cx="3180029" cy="36933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8F355D3-0F3D-8947-B942-7A57E6B130BD}"/>
                </a:ext>
              </a:extLst>
            </p:cNvPr>
            <p:cNvSpPr txBox="1"/>
            <p:nvPr/>
          </p:nvSpPr>
          <p:spPr>
            <a:xfrm>
              <a:off x="1135129" y="1436554"/>
              <a:ext cx="3180029" cy="33855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F4512D5-86CA-8646-98B8-D76CB79BFE53}"/>
                </a:ext>
              </a:extLst>
            </p:cNvPr>
            <p:cNvSpPr txBox="1"/>
            <p:nvPr/>
          </p:nvSpPr>
          <p:spPr>
            <a:xfrm>
              <a:off x="1168621" y="1421165"/>
              <a:ext cx="848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PIM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9BBBF39-E4CA-EE4E-B0B9-B5A62AD67140}"/>
                </a:ext>
              </a:extLst>
            </p:cNvPr>
            <p:cNvSpPr txBox="1"/>
            <p:nvPr/>
          </p:nvSpPr>
          <p:spPr>
            <a:xfrm>
              <a:off x="2991102" y="1421165"/>
              <a:ext cx="848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ＭＳ Ｐゴシック" panose="020B0600070205080204" pitchFamily="34" charset="-128"/>
                  <a:cs typeface="+mn-cs"/>
                </a:rPr>
                <a:t>MegIS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22253F7-DBB2-E14F-9235-4BF0B05AC323}"/>
                </a:ext>
              </a:extLst>
            </p:cNvPr>
            <p:cNvSpPr/>
            <p:nvPr/>
          </p:nvSpPr>
          <p:spPr>
            <a:xfrm>
              <a:off x="1947387" y="1533849"/>
              <a:ext cx="144000" cy="144000"/>
            </a:xfrm>
            <a:prstGeom prst="rect">
              <a:avLst/>
            </a:prstGeom>
            <a:solidFill>
              <a:srgbClr val="B5ABCC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76D1E46-0846-D143-9C9C-667835C4FBB0}"/>
                </a:ext>
              </a:extLst>
            </p:cNvPr>
            <p:cNvSpPr/>
            <p:nvPr/>
          </p:nvSpPr>
          <p:spPr>
            <a:xfrm>
              <a:off x="3880902" y="1533849"/>
              <a:ext cx="144000" cy="144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2949E2D6-74FE-E343-B9EC-D9C3FFC82441}"/>
              </a:ext>
            </a:extLst>
          </p:cNvPr>
          <p:cNvSpPr/>
          <p:nvPr/>
        </p:nvSpPr>
        <p:spPr>
          <a:xfrm>
            <a:off x="0" y="4785879"/>
            <a:ext cx="9144000" cy="1155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82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MegIS provides significant speedup over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PIM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baseline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48871AB-A931-094C-80D6-574E4A09E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en-CH" sz="3200" b="1" i="0" u="none" strike="noStrike" kern="1200" cap="none" spc="0" normalizeH="0" baseline="0" noProof="0" dirty="0">
                <a:ln>
                  <a:noFill/>
                </a:ln>
                <a:solidFill>
                  <a:srgbClr val="06436E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Evaluation: Speedup over the PIM Baseline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2968326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E15C9-A6DD-614C-91E9-CB17C96C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09684"/>
            <a:ext cx="8798061" cy="601390"/>
          </a:xfrm>
        </p:spPr>
        <p:txBody>
          <a:bodyPr/>
          <a:lstStyle/>
          <a:p>
            <a:r>
              <a:rPr lang="en-CH" sz="2400" dirty="0"/>
              <a:t>On average across different input sets and SSDs</a:t>
            </a:r>
          </a:p>
          <a:p>
            <a:endParaRPr lang="en-CH" sz="2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38F475A-5E16-4946-AC40-A1BB808A4B03}"/>
              </a:ext>
            </a:extLst>
          </p:cNvPr>
          <p:cNvGraphicFramePr>
            <a:graphicFrameLocks/>
          </p:cNvGraphicFramePr>
          <p:nvPr/>
        </p:nvGraphicFramePr>
        <p:xfrm>
          <a:off x="1324224" y="1511074"/>
          <a:ext cx="7014576" cy="300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B7952F-4C1F-0E41-8095-74D13B2FC2FE}"/>
              </a:ext>
            </a:extLst>
          </p:cNvPr>
          <p:cNvSpPr txBox="1"/>
          <p:nvPr/>
        </p:nvSpPr>
        <p:spPr>
          <a:xfrm rot="16200000">
            <a:off x="-480696" y="2578298"/>
            <a:ext cx="27807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GeoMean Energy Reduction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(Higher is Better)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D4C737-6FEA-2246-8D04-9675BCD2241A}"/>
              </a:ext>
            </a:extLst>
          </p:cNvPr>
          <p:cNvSpPr/>
          <p:nvPr/>
        </p:nvSpPr>
        <p:spPr>
          <a:xfrm>
            <a:off x="0" y="4747923"/>
            <a:ext cx="9144000" cy="1155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0" rIns="54000" bIns="82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MegIS provides significant energy reduction over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the </a:t>
            </a: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srgbClr val="C813B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Performance-Optimized</a:t>
            </a:r>
            <a:r>
              <a:rPr kumimoji="0" lang="en-CH" sz="2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,</a:t>
            </a:r>
            <a:r>
              <a:rPr kumimoji="0" lang="en-CH" sz="2350" b="1" i="0" u="none" strike="noStrike" kern="1200" cap="none" spc="0" normalizeH="0" baseline="0" noProof="0" dirty="0">
                <a:ln>
                  <a:noFill/>
                </a:ln>
                <a:solidFill>
                  <a:srgbClr val="C813B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srgbClr val="DB74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Accuracy-Optimized</a:t>
            </a: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, and </a:t>
            </a: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PIM</a:t>
            </a: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baselines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E46513-A638-C740-B242-5F6A7C513128}"/>
              </a:ext>
            </a:extLst>
          </p:cNvPr>
          <p:cNvCxnSpPr>
            <a:cxnSpLocks/>
          </p:cNvCxnSpPr>
          <p:nvPr/>
        </p:nvCxnSpPr>
        <p:spPr>
          <a:xfrm flipV="1">
            <a:off x="2536132" y="1950787"/>
            <a:ext cx="0" cy="1658031"/>
          </a:xfrm>
          <a:prstGeom prst="straightConnector1">
            <a:avLst/>
          </a:prstGeom>
          <a:ln w="15875">
            <a:solidFill>
              <a:srgbClr val="C813BD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AC154CB-9114-3544-9CEC-75361288F786}"/>
              </a:ext>
            </a:extLst>
          </p:cNvPr>
          <p:cNvSpPr txBox="1"/>
          <p:nvPr/>
        </p:nvSpPr>
        <p:spPr>
          <a:xfrm rot="16200000">
            <a:off x="2308736" y="2235101"/>
            <a:ext cx="44545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C813BD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5.4x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813BD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ED5D0C-E127-AA45-85BB-5D0CB7293B6F}"/>
              </a:ext>
            </a:extLst>
          </p:cNvPr>
          <p:cNvCxnSpPr>
            <a:cxnSpLocks/>
          </p:cNvCxnSpPr>
          <p:nvPr/>
        </p:nvCxnSpPr>
        <p:spPr>
          <a:xfrm>
            <a:off x="2163468" y="1950787"/>
            <a:ext cx="4980561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72BED7-0A92-2645-A423-633BFD3B22F7}"/>
              </a:ext>
            </a:extLst>
          </p:cNvPr>
          <p:cNvCxnSpPr>
            <a:cxnSpLocks/>
          </p:cNvCxnSpPr>
          <p:nvPr/>
        </p:nvCxnSpPr>
        <p:spPr>
          <a:xfrm flipV="1">
            <a:off x="4151870" y="1967145"/>
            <a:ext cx="0" cy="1882361"/>
          </a:xfrm>
          <a:prstGeom prst="straightConnector1">
            <a:avLst/>
          </a:prstGeom>
          <a:ln w="15875">
            <a:solidFill>
              <a:srgbClr val="DB742F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F6B11B6-4049-B842-845B-BF613047B3B3}"/>
              </a:ext>
            </a:extLst>
          </p:cNvPr>
          <p:cNvSpPr txBox="1"/>
          <p:nvPr/>
        </p:nvSpPr>
        <p:spPr>
          <a:xfrm rot="16200000">
            <a:off x="3832152" y="2306140"/>
            <a:ext cx="58472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DB742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15.2x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DB742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648080-A72B-CE45-9DEC-DAC2BC1670B1}"/>
              </a:ext>
            </a:extLst>
          </p:cNvPr>
          <p:cNvCxnSpPr>
            <a:cxnSpLocks/>
          </p:cNvCxnSpPr>
          <p:nvPr/>
        </p:nvCxnSpPr>
        <p:spPr>
          <a:xfrm flipV="1">
            <a:off x="5769935" y="1950787"/>
            <a:ext cx="0" cy="958662"/>
          </a:xfrm>
          <a:prstGeom prst="straightConnector1">
            <a:avLst/>
          </a:prstGeom>
          <a:ln w="15875">
            <a:solidFill>
              <a:srgbClr val="7030A0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E1419C1-DA6A-8F47-8864-B7672570EC50}"/>
              </a:ext>
            </a:extLst>
          </p:cNvPr>
          <p:cNvSpPr txBox="1"/>
          <p:nvPr/>
        </p:nvSpPr>
        <p:spPr>
          <a:xfrm rot="16200000">
            <a:off x="5547208" y="2235102"/>
            <a:ext cx="44545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1.9x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01E3EC5-2D00-D84B-BC50-6509DDF6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en-CH" sz="3200" b="1" i="0" u="none" strike="noStrike" kern="1200" cap="none" spc="0" normalizeH="0" baseline="0" noProof="0" dirty="0">
                <a:ln>
                  <a:noFill/>
                </a:ln>
                <a:solidFill>
                  <a:srgbClr val="06436E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Evaluation: Reduction in Energy Consumption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643241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92F0B-17AA-4B4A-B19A-F926192A5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Evaluation: Accuracy, Area, and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8DB41-A619-A04A-A04A-0D5A45CB2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5" y="813432"/>
            <a:ext cx="9261231" cy="240572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CH" b="1" u="sng" dirty="0"/>
              <a:t>Accuracy</a:t>
            </a:r>
            <a:endParaRPr lang="en-CH" sz="3200" b="1" u="sng" dirty="0"/>
          </a:p>
          <a:p>
            <a:pPr>
              <a:lnSpc>
                <a:spcPct val="100000"/>
              </a:lnSpc>
            </a:pPr>
            <a:r>
              <a:rPr lang="en-CH" sz="2400" b="1" dirty="0">
                <a:solidFill>
                  <a:srgbClr val="629B3C"/>
                </a:solidFill>
              </a:rPr>
              <a:t>Same accuracy </a:t>
            </a:r>
            <a:r>
              <a:rPr lang="en-CH" sz="2400" dirty="0"/>
              <a:t>as the </a:t>
            </a:r>
            <a:r>
              <a:rPr lang="en-CH" sz="2400" b="1" dirty="0">
                <a:solidFill>
                  <a:schemeClr val="accent2"/>
                </a:solidFill>
              </a:rPr>
              <a:t>accuracy-optimized</a:t>
            </a:r>
            <a:r>
              <a:rPr lang="en-CH" sz="2400" dirty="0"/>
              <a:t> baseline</a:t>
            </a:r>
          </a:p>
          <a:p>
            <a:pPr>
              <a:lnSpc>
                <a:spcPct val="100000"/>
              </a:lnSpc>
            </a:pPr>
            <a:r>
              <a:rPr lang="en-CH" sz="2400" b="1" dirty="0">
                <a:solidFill>
                  <a:srgbClr val="629B3C"/>
                </a:solidFill>
              </a:rPr>
              <a:t>Significantly higher accuracy </a:t>
            </a:r>
            <a:r>
              <a:rPr lang="en-CH" sz="2400" dirty="0"/>
              <a:t>than the </a:t>
            </a:r>
            <a:r>
              <a:rPr lang="en-CH" sz="2400" b="1" dirty="0">
                <a:solidFill>
                  <a:srgbClr val="C812BD"/>
                </a:solidFill>
              </a:rPr>
              <a:t>performance-optimized</a:t>
            </a:r>
            <a:r>
              <a:rPr lang="en-CH" sz="2400" b="1" dirty="0">
                <a:solidFill>
                  <a:schemeClr val="accent2"/>
                </a:solidFill>
              </a:rPr>
              <a:t> </a:t>
            </a:r>
            <a:r>
              <a:rPr lang="en-CH" sz="2400" dirty="0"/>
              <a:t>and </a:t>
            </a:r>
            <a:r>
              <a:rPr lang="en-CH" sz="2400" b="1" dirty="0">
                <a:solidFill>
                  <a:srgbClr val="7030A0"/>
                </a:solidFill>
              </a:rPr>
              <a:t>PIM</a:t>
            </a:r>
            <a:r>
              <a:rPr lang="en-CH" sz="2400" dirty="0"/>
              <a:t> baselines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+mn-lt"/>
              </a:rPr>
              <a:t>4.6 – 5.2× </a:t>
            </a:r>
            <a:r>
              <a:rPr lang="en-GB" dirty="0"/>
              <a:t>higher F</a:t>
            </a:r>
            <a:r>
              <a:rPr lang="en-GB" dirty="0">
                <a:latin typeface="+mn-lt"/>
              </a:rPr>
              <a:t>1</a:t>
            </a:r>
            <a:r>
              <a:rPr lang="en-GB" dirty="0"/>
              <a:t> scores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+mn-lt"/>
              </a:rPr>
              <a:t>3 – 24% </a:t>
            </a:r>
            <a:r>
              <a:rPr lang="en-GB" dirty="0"/>
              <a:t>lower L</a:t>
            </a:r>
            <a:r>
              <a:rPr lang="en-GB" dirty="0">
                <a:latin typeface="+mn-lt"/>
              </a:rPr>
              <a:t>1</a:t>
            </a:r>
            <a:r>
              <a:rPr lang="en-GB" dirty="0"/>
              <a:t> norm error</a:t>
            </a:r>
            <a:endParaRPr lang="en-CH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65DBDC-10A7-E946-AF64-F5682E6E7917}"/>
              </a:ext>
            </a:extLst>
          </p:cNvPr>
          <p:cNvSpPr txBox="1">
            <a:spLocks/>
          </p:cNvSpPr>
          <p:nvPr/>
        </p:nvSpPr>
        <p:spPr>
          <a:xfrm>
            <a:off x="93785" y="3980857"/>
            <a:ext cx="8858667" cy="2218155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H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Area and Power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Total for an 8-channel SSD:</a:t>
            </a:r>
          </a:p>
          <a:p>
            <a:pPr marL="187200" marR="0" lvl="0" indent="-18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Area: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0.04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mm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2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(Only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1.7%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of the area of three ARM Cortex R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cores in an SSD controller)</a:t>
            </a:r>
            <a:endParaRPr kumimoji="0" lang="en-GB" sz="2400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187200" marR="0" lvl="0" indent="-18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Power: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9B3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7.658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mW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311150" marR="0" lvl="1" indent="-18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Cambria" panose="02040503050406030204" pitchFamily="18" charset="0"/>
              <a:buChar char="-"/>
              <a:tabLst/>
              <a:defRPr/>
            </a:pPr>
            <a:endParaRPr kumimoji="0" lang="en-GB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311150" marR="0" lvl="1" indent="-18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Cambria" panose="02040503050406030204" pitchFamily="18" charset="0"/>
              <a:buChar char="-"/>
              <a:tabLst/>
              <a:defRPr/>
            </a:pPr>
            <a:endParaRPr kumimoji="0" lang="en-GB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47738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0F72-87D9-544D-A6CE-FE644A99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Evaluation: System Cost-Efficiency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BEA72C-C8DB-C84F-B722-3E3421B84BE7}"/>
              </a:ext>
            </a:extLst>
          </p:cNvPr>
          <p:cNvSpPr txBox="1"/>
          <p:nvPr/>
        </p:nvSpPr>
        <p:spPr>
          <a:xfrm rot="16200000">
            <a:off x="-869369" y="3048865"/>
            <a:ext cx="238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GMean Speedup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9A884CC5-7239-CE40-AC06-B156C4BB5EA6}"/>
              </a:ext>
            </a:extLst>
          </p:cNvPr>
          <p:cNvGraphicFramePr>
            <a:graphicFrameLocks/>
          </p:cNvGraphicFramePr>
          <p:nvPr/>
        </p:nvGraphicFramePr>
        <p:xfrm>
          <a:off x="437321" y="1846540"/>
          <a:ext cx="8556875" cy="305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9BD6D46-47FA-814C-B9C8-7363C421C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5" y="909684"/>
            <a:ext cx="9037567" cy="994246"/>
          </a:xfrm>
        </p:spPr>
        <p:txBody>
          <a:bodyPr/>
          <a:lstStyle/>
          <a:p>
            <a:r>
              <a:rPr lang="en-GB" sz="2350" b="1" dirty="0">
                <a:solidFill>
                  <a:srgbClr val="929000"/>
                </a:solidFill>
              </a:rPr>
              <a:t>Cost-optimized system ($): </a:t>
            </a:r>
            <a:r>
              <a:rPr lang="en-GB" sz="2350" dirty="0"/>
              <a:t>With SSD-C and </a:t>
            </a:r>
            <a:r>
              <a:rPr lang="en-GB" sz="2350" dirty="0">
                <a:latin typeface="+mn-lt"/>
              </a:rPr>
              <a:t>64</a:t>
            </a:r>
            <a:r>
              <a:rPr lang="en-GB" sz="2350" dirty="0"/>
              <a:t>-GB DRAM</a:t>
            </a:r>
          </a:p>
          <a:p>
            <a:r>
              <a:rPr lang="en-GB" sz="2350" b="1" dirty="0">
                <a:solidFill>
                  <a:srgbClr val="1B83C5"/>
                </a:solidFill>
              </a:rPr>
              <a:t>Performance-optimized system ($$$): </a:t>
            </a:r>
            <a:r>
              <a:rPr lang="en-GB" sz="2350" dirty="0"/>
              <a:t>With SSD-P and </a:t>
            </a:r>
            <a:r>
              <a:rPr lang="en-GB" sz="2350" dirty="0">
                <a:latin typeface="+mn-lt"/>
              </a:rPr>
              <a:t>1</a:t>
            </a:r>
            <a:r>
              <a:rPr lang="en-GB" sz="2350" dirty="0"/>
              <a:t>-TB DRAM</a:t>
            </a:r>
          </a:p>
          <a:p>
            <a:endParaRPr lang="en-GB" sz="2350" dirty="0"/>
          </a:p>
          <a:p>
            <a:endParaRPr lang="en-CH" sz="235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A80C71C-F6D0-474F-B2E6-54CA9D5B5DAD}"/>
              </a:ext>
            </a:extLst>
          </p:cNvPr>
          <p:cNvSpPr/>
          <p:nvPr/>
        </p:nvSpPr>
        <p:spPr>
          <a:xfrm>
            <a:off x="0" y="5128102"/>
            <a:ext cx="9144000" cy="1155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0" rIns="54000" bIns="82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MegIS outperforms the baselines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5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even</a:t>
            </a: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when running on a much less costly system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8997B5-0F37-6F46-A103-3A90CBB856FA}"/>
              </a:ext>
            </a:extLst>
          </p:cNvPr>
          <p:cNvSpPr txBox="1"/>
          <p:nvPr/>
        </p:nvSpPr>
        <p:spPr>
          <a:xfrm>
            <a:off x="2054089" y="4527596"/>
            <a:ext cx="304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2900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($)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92900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872779-FA94-164A-8F20-CAAD95C4EC71}"/>
              </a:ext>
            </a:extLst>
          </p:cNvPr>
          <p:cNvSpPr txBox="1"/>
          <p:nvPr/>
        </p:nvSpPr>
        <p:spPr>
          <a:xfrm>
            <a:off x="3586932" y="4527596"/>
            <a:ext cx="304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2900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($)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92900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77705E-1807-4F45-A9FF-B401051F70C9}"/>
              </a:ext>
            </a:extLst>
          </p:cNvPr>
          <p:cNvSpPr txBox="1"/>
          <p:nvPr/>
        </p:nvSpPr>
        <p:spPr>
          <a:xfrm>
            <a:off x="5088836" y="4527596"/>
            <a:ext cx="60959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B83C5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($$$)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1B83C5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944BC5-3350-C14C-8299-2AD3B2789041}"/>
              </a:ext>
            </a:extLst>
          </p:cNvPr>
          <p:cNvSpPr txBox="1"/>
          <p:nvPr/>
        </p:nvSpPr>
        <p:spPr>
          <a:xfrm>
            <a:off x="6599585" y="4527596"/>
            <a:ext cx="60959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B83C5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($$$)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1B83C5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A07CEA-EA66-DC46-B187-53E3AEF4D605}"/>
              </a:ext>
            </a:extLst>
          </p:cNvPr>
          <p:cNvSpPr txBox="1"/>
          <p:nvPr/>
        </p:nvSpPr>
        <p:spPr>
          <a:xfrm>
            <a:off x="8224295" y="4527596"/>
            <a:ext cx="304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2900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($)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92900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4614A5E-FB70-594D-AE3C-184287459332}"/>
              </a:ext>
            </a:extLst>
          </p:cNvPr>
          <p:cNvCxnSpPr>
            <a:cxnSpLocks/>
          </p:cNvCxnSpPr>
          <p:nvPr/>
        </p:nvCxnSpPr>
        <p:spPr>
          <a:xfrm>
            <a:off x="4572000" y="2494484"/>
            <a:ext cx="3301078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0B2DB7A-E1A0-3945-93C2-BB0DFB2D1FE6}"/>
              </a:ext>
            </a:extLst>
          </p:cNvPr>
          <p:cNvCxnSpPr>
            <a:cxnSpLocks/>
          </p:cNvCxnSpPr>
          <p:nvPr/>
        </p:nvCxnSpPr>
        <p:spPr>
          <a:xfrm flipV="1">
            <a:off x="6486627" y="2494484"/>
            <a:ext cx="0" cy="1613570"/>
          </a:xfrm>
          <a:prstGeom prst="straightConnector1">
            <a:avLst/>
          </a:prstGeom>
          <a:ln w="15875">
            <a:solidFill>
              <a:srgbClr val="1B83C5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5ED646B-9F85-1140-9ADF-69B297897882}"/>
              </a:ext>
            </a:extLst>
          </p:cNvPr>
          <p:cNvSpPr txBox="1"/>
          <p:nvPr/>
        </p:nvSpPr>
        <p:spPr>
          <a:xfrm rot="16200000">
            <a:off x="6238359" y="2835132"/>
            <a:ext cx="44545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1B83C5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7.2x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1B83C5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9368485-B518-0545-A10E-AF2641A5E2A6}"/>
              </a:ext>
            </a:extLst>
          </p:cNvPr>
          <p:cNvCxnSpPr>
            <a:cxnSpLocks/>
          </p:cNvCxnSpPr>
          <p:nvPr/>
        </p:nvCxnSpPr>
        <p:spPr>
          <a:xfrm flipV="1">
            <a:off x="4896724" y="2494484"/>
            <a:ext cx="0" cy="1109481"/>
          </a:xfrm>
          <a:prstGeom prst="straightConnector1">
            <a:avLst/>
          </a:prstGeom>
          <a:ln w="15875">
            <a:solidFill>
              <a:srgbClr val="1B83C5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BFDCAC5-D3C8-C044-9C6D-87118DBBA7A3}"/>
              </a:ext>
            </a:extLst>
          </p:cNvPr>
          <p:cNvSpPr txBox="1"/>
          <p:nvPr/>
        </p:nvSpPr>
        <p:spPr>
          <a:xfrm rot="16200000">
            <a:off x="4673997" y="2835132"/>
            <a:ext cx="44545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1B83C5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2.4x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1B83C5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82440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0F72-87D9-544D-A6CE-FE644A99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Evaluation: System Cost-Efficiency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BEA72C-C8DB-C84F-B722-3E3421B84BE7}"/>
              </a:ext>
            </a:extLst>
          </p:cNvPr>
          <p:cNvSpPr txBox="1"/>
          <p:nvPr/>
        </p:nvSpPr>
        <p:spPr>
          <a:xfrm rot="16200000">
            <a:off x="-869369" y="3048865"/>
            <a:ext cx="238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GMean Speedup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9A884CC5-7239-CE40-AC06-B156C4BB5EA6}"/>
              </a:ext>
            </a:extLst>
          </p:cNvPr>
          <p:cNvGraphicFramePr>
            <a:graphicFrameLocks/>
          </p:cNvGraphicFramePr>
          <p:nvPr/>
        </p:nvGraphicFramePr>
        <p:xfrm>
          <a:off x="437321" y="1846540"/>
          <a:ext cx="8556875" cy="305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9BD6D46-47FA-814C-B9C8-7363C421C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5" y="909684"/>
            <a:ext cx="9037567" cy="994246"/>
          </a:xfrm>
        </p:spPr>
        <p:txBody>
          <a:bodyPr/>
          <a:lstStyle/>
          <a:p>
            <a:r>
              <a:rPr lang="en-GB" sz="2350" b="1" dirty="0">
                <a:solidFill>
                  <a:srgbClr val="929000"/>
                </a:solidFill>
              </a:rPr>
              <a:t>Cost-optimized system ($): </a:t>
            </a:r>
            <a:r>
              <a:rPr lang="en-GB" sz="2350" dirty="0"/>
              <a:t>With SSD-C and </a:t>
            </a:r>
            <a:r>
              <a:rPr lang="en-GB" sz="2350" dirty="0">
                <a:latin typeface="+mn-lt"/>
              </a:rPr>
              <a:t>64</a:t>
            </a:r>
            <a:r>
              <a:rPr lang="en-GB" sz="2350" dirty="0"/>
              <a:t>-GB DRAM</a:t>
            </a:r>
          </a:p>
          <a:p>
            <a:r>
              <a:rPr lang="en-GB" sz="2350" b="1" dirty="0">
                <a:solidFill>
                  <a:srgbClr val="1B83C5"/>
                </a:solidFill>
              </a:rPr>
              <a:t>Performance-optimized system ($$$): </a:t>
            </a:r>
            <a:r>
              <a:rPr lang="en-GB" sz="2350" dirty="0"/>
              <a:t>With SSD-P and </a:t>
            </a:r>
            <a:r>
              <a:rPr lang="en-GB" sz="2350" dirty="0">
                <a:latin typeface="+mn-lt"/>
              </a:rPr>
              <a:t>1</a:t>
            </a:r>
            <a:r>
              <a:rPr lang="en-GB" sz="2350" dirty="0"/>
              <a:t>-TB DRAM</a:t>
            </a:r>
          </a:p>
          <a:p>
            <a:endParaRPr lang="en-GB" sz="2350" dirty="0"/>
          </a:p>
          <a:p>
            <a:endParaRPr lang="en-CH" sz="235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A80C71C-F6D0-474F-B2E6-54CA9D5B5DAD}"/>
              </a:ext>
            </a:extLst>
          </p:cNvPr>
          <p:cNvSpPr/>
          <p:nvPr/>
        </p:nvSpPr>
        <p:spPr>
          <a:xfrm>
            <a:off x="0" y="5128102"/>
            <a:ext cx="9144000" cy="1155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0" rIns="54000" bIns="828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MegIS outperforms the baselines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5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even</a:t>
            </a:r>
            <a:r>
              <a:rPr kumimoji="0" lang="en-GB" sz="235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when running on a much less costly system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8997B5-0F37-6F46-A103-3A90CBB856FA}"/>
              </a:ext>
            </a:extLst>
          </p:cNvPr>
          <p:cNvSpPr txBox="1"/>
          <p:nvPr/>
        </p:nvSpPr>
        <p:spPr>
          <a:xfrm>
            <a:off x="2054089" y="4527596"/>
            <a:ext cx="304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2900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($)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92900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872779-FA94-164A-8F20-CAAD95C4EC71}"/>
              </a:ext>
            </a:extLst>
          </p:cNvPr>
          <p:cNvSpPr txBox="1"/>
          <p:nvPr/>
        </p:nvSpPr>
        <p:spPr>
          <a:xfrm>
            <a:off x="3586932" y="4527596"/>
            <a:ext cx="304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2900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($)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92900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77705E-1807-4F45-A9FF-B401051F70C9}"/>
              </a:ext>
            </a:extLst>
          </p:cNvPr>
          <p:cNvSpPr txBox="1"/>
          <p:nvPr/>
        </p:nvSpPr>
        <p:spPr>
          <a:xfrm>
            <a:off x="5088836" y="4527596"/>
            <a:ext cx="60959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B83C5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($$$)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1B83C5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944BC5-3350-C14C-8299-2AD3B2789041}"/>
              </a:ext>
            </a:extLst>
          </p:cNvPr>
          <p:cNvSpPr txBox="1"/>
          <p:nvPr/>
        </p:nvSpPr>
        <p:spPr>
          <a:xfrm>
            <a:off x="6599585" y="4527596"/>
            <a:ext cx="60959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B83C5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($$$)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1B83C5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A07CEA-EA66-DC46-B187-53E3AEF4D605}"/>
              </a:ext>
            </a:extLst>
          </p:cNvPr>
          <p:cNvSpPr txBox="1"/>
          <p:nvPr/>
        </p:nvSpPr>
        <p:spPr>
          <a:xfrm>
            <a:off x="8224295" y="4527596"/>
            <a:ext cx="304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2900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($)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92900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4614A5E-FB70-594D-AE3C-184287459332}"/>
              </a:ext>
            </a:extLst>
          </p:cNvPr>
          <p:cNvCxnSpPr>
            <a:cxnSpLocks/>
          </p:cNvCxnSpPr>
          <p:nvPr/>
        </p:nvCxnSpPr>
        <p:spPr>
          <a:xfrm>
            <a:off x="4572000" y="2494484"/>
            <a:ext cx="3301078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0B2DB7A-E1A0-3945-93C2-BB0DFB2D1FE6}"/>
              </a:ext>
            </a:extLst>
          </p:cNvPr>
          <p:cNvCxnSpPr>
            <a:cxnSpLocks/>
          </p:cNvCxnSpPr>
          <p:nvPr/>
        </p:nvCxnSpPr>
        <p:spPr>
          <a:xfrm flipV="1">
            <a:off x="6486627" y="2494484"/>
            <a:ext cx="0" cy="1613570"/>
          </a:xfrm>
          <a:prstGeom prst="straightConnector1">
            <a:avLst/>
          </a:prstGeom>
          <a:ln w="15875">
            <a:solidFill>
              <a:srgbClr val="1B83C5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5ED646B-9F85-1140-9ADF-69B297897882}"/>
              </a:ext>
            </a:extLst>
          </p:cNvPr>
          <p:cNvSpPr txBox="1"/>
          <p:nvPr/>
        </p:nvSpPr>
        <p:spPr>
          <a:xfrm rot="16200000">
            <a:off x="6238359" y="2835132"/>
            <a:ext cx="44545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1B83C5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7.2x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1B83C5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9368485-B518-0545-A10E-AF2641A5E2A6}"/>
              </a:ext>
            </a:extLst>
          </p:cNvPr>
          <p:cNvCxnSpPr>
            <a:cxnSpLocks/>
          </p:cNvCxnSpPr>
          <p:nvPr/>
        </p:nvCxnSpPr>
        <p:spPr>
          <a:xfrm flipV="1">
            <a:off x="4896724" y="2494484"/>
            <a:ext cx="0" cy="1109481"/>
          </a:xfrm>
          <a:prstGeom prst="straightConnector1">
            <a:avLst/>
          </a:prstGeom>
          <a:ln w="15875">
            <a:solidFill>
              <a:srgbClr val="1B83C5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BFDCAC5-D3C8-C044-9C6D-87118DBBA7A3}"/>
              </a:ext>
            </a:extLst>
          </p:cNvPr>
          <p:cNvSpPr txBox="1"/>
          <p:nvPr/>
        </p:nvSpPr>
        <p:spPr>
          <a:xfrm rot="16200000">
            <a:off x="4673997" y="2835132"/>
            <a:ext cx="44545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1" i="0" u="none" strike="noStrike" kern="1200" cap="none" spc="0" normalizeH="0" baseline="0" noProof="0" dirty="0">
                <a:ln>
                  <a:noFill/>
                </a:ln>
                <a:solidFill>
                  <a:srgbClr val="1B83C5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2.4x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1B83C5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81EE48-0301-6F4E-897B-09D2A13371A0}"/>
              </a:ext>
            </a:extLst>
          </p:cNvPr>
          <p:cNvSpPr/>
          <p:nvPr/>
        </p:nvSpPr>
        <p:spPr>
          <a:xfrm>
            <a:off x="0" y="978195"/>
            <a:ext cx="9144000" cy="5388738"/>
          </a:xfrm>
          <a:prstGeom prst="rect">
            <a:avLst/>
          </a:prstGeom>
          <a:solidFill>
            <a:srgbClr val="FFFFFF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3F13CA-549A-CE40-81EA-57B17365887B}"/>
              </a:ext>
            </a:extLst>
          </p:cNvPr>
          <p:cNvSpPr/>
          <p:nvPr/>
        </p:nvSpPr>
        <p:spPr>
          <a:xfrm>
            <a:off x="194153" y="2448623"/>
            <a:ext cx="8755694" cy="2058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MegIS improves system </a:t>
            </a: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cost-efficiency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and makes metagenomics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more accessible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for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wider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adoption</a:t>
            </a:r>
          </a:p>
        </p:txBody>
      </p:sp>
    </p:spTree>
    <p:extLst>
      <p:ext uri="{BB962C8B-B14F-4D97-AF65-F5344CB8AC3E}">
        <p14:creationId xmlns:p14="http://schemas.microsoft.com/office/powerpoint/2010/main" val="192876871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02F5-A700-D040-994F-691F1E0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More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FE54C-8BD5-BD44-AD43-C5A540AE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5" y="804824"/>
            <a:ext cx="9451268" cy="567722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CH" dirty="0"/>
              <a:t>MegIS’s performance when running in-storage processing operations on the </a:t>
            </a:r>
            <a:r>
              <a:rPr lang="en-CH" b="1" dirty="0">
                <a:solidFill>
                  <a:srgbClr val="548235"/>
                </a:solidFill>
              </a:rPr>
              <a:t>cores existing in the SSD controller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CH" dirty="0"/>
              <a:t>MegIS’s performance when using the same accelerators </a:t>
            </a:r>
            <a:r>
              <a:rPr lang="en-CH" b="1" dirty="0">
                <a:solidFill>
                  <a:srgbClr val="1982C3"/>
                </a:solidFill>
              </a:rPr>
              <a:t>outside SSD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H" b="1" dirty="0">
                <a:solidFill>
                  <a:schemeClr val="accent2"/>
                </a:solidFill>
              </a:rPr>
              <a:t>Sensitivity analysis with varying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en-CH" dirty="0"/>
              <a:t>Database sizes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en-CH" dirty="0"/>
              <a:t>Memory capacities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en-CH" dirty="0"/>
              <a:t>#SSDs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en-CH" dirty="0"/>
              <a:t>#Channels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en-CH" dirty="0"/>
              <a:t>#Samples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GB" dirty="0"/>
              <a:t>MegIS’s performance for </a:t>
            </a:r>
            <a:r>
              <a:rPr lang="en-GB" b="1" dirty="0">
                <a:solidFill>
                  <a:srgbClr val="7030A0"/>
                </a:solidFill>
              </a:rPr>
              <a:t>abundance estimation</a:t>
            </a:r>
            <a:endParaRPr lang="en-CH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5138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02F5-A700-D040-994F-691F1E0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More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FE54C-8BD5-BD44-AD43-C5A540AE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5" y="949202"/>
            <a:ext cx="8798061" cy="5677226"/>
          </a:xfrm>
        </p:spPr>
        <p:txBody>
          <a:bodyPr/>
          <a:lstStyle/>
          <a:p>
            <a:pPr>
              <a:lnSpc>
                <a:spcPct val="132000"/>
              </a:lnSpc>
              <a:spcAft>
                <a:spcPts val="1500"/>
              </a:spcAft>
            </a:pPr>
            <a:r>
              <a:rPr lang="en-CH" sz="2400" dirty="0"/>
              <a:t>MegIS’s performance with the </a:t>
            </a:r>
            <a:r>
              <a:rPr lang="en-CH" sz="2400" b="1" dirty="0">
                <a:solidFill>
                  <a:srgbClr val="548235"/>
                </a:solidFill>
              </a:rPr>
              <a:t>cores in the SSD controller</a:t>
            </a:r>
          </a:p>
          <a:p>
            <a:pPr>
              <a:lnSpc>
                <a:spcPct val="132000"/>
              </a:lnSpc>
              <a:spcAft>
                <a:spcPts val="1500"/>
              </a:spcAft>
            </a:pPr>
            <a:r>
              <a:rPr lang="en-CH" sz="2400" dirty="0"/>
              <a:t>MegIS’s performance </a:t>
            </a:r>
            <a:r>
              <a:rPr lang="en-CH" sz="2400" b="1" dirty="0">
                <a:solidFill>
                  <a:srgbClr val="1982C3"/>
                </a:solidFill>
              </a:rPr>
              <a:t>outside SSD</a:t>
            </a:r>
          </a:p>
          <a:p>
            <a:pPr>
              <a:lnSpc>
                <a:spcPct val="132000"/>
              </a:lnSpc>
            </a:pPr>
            <a:r>
              <a:rPr lang="en-CH" sz="2400" b="1" dirty="0">
                <a:solidFill>
                  <a:schemeClr val="accent2"/>
                </a:solidFill>
              </a:rPr>
              <a:t>Sensitivity analysis with varying </a:t>
            </a:r>
          </a:p>
          <a:p>
            <a:pPr lvl="1">
              <a:lnSpc>
                <a:spcPct val="132000"/>
              </a:lnSpc>
            </a:pPr>
            <a:r>
              <a:rPr lang="en-CH" sz="2000" dirty="0"/>
              <a:t>Database sizes</a:t>
            </a:r>
          </a:p>
          <a:p>
            <a:pPr lvl="1">
              <a:lnSpc>
                <a:spcPct val="132000"/>
              </a:lnSpc>
            </a:pPr>
            <a:r>
              <a:rPr lang="en-CH" sz="2000" dirty="0"/>
              <a:t>Memory capacities</a:t>
            </a:r>
          </a:p>
          <a:p>
            <a:pPr lvl="1">
              <a:lnSpc>
                <a:spcPct val="132000"/>
              </a:lnSpc>
            </a:pPr>
            <a:r>
              <a:rPr lang="en-CH" sz="2000" dirty="0"/>
              <a:t>#SSDs</a:t>
            </a:r>
          </a:p>
          <a:p>
            <a:pPr lvl="1">
              <a:lnSpc>
                <a:spcPct val="132000"/>
              </a:lnSpc>
            </a:pPr>
            <a:r>
              <a:rPr lang="en-CH" sz="2000" dirty="0"/>
              <a:t>#Channels</a:t>
            </a:r>
          </a:p>
          <a:p>
            <a:pPr lvl="1">
              <a:lnSpc>
                <a:spcPct val="132000"/>
              </a:lnSpc>
              <a:spcAft>
                <a:spcPts val="1500"/>
              </a:spcAft>
            </a:pPr>
            <a:r>
              <a:rPr lang="en-CH" sz="2000" dirty="0"/>
              <a:t>#Samples</a:t>
            </a:r>
          </a:p>
          <a:p>
            <a:pPr>
              <a:lnSpc>
                <a:spcPct val="132000"/>
              </a:lnSpc>
            </a:pPr>
            <a:r>
              <a:rPr lang="en-GB" sz="2400" dirty="0"/>
              <a:t>MegIS’s performance for </a:t>
            </a:r>
            <a:r>
              <a:rPr lang="en-GB" sz="2400" b="1" dirty="0">
                <a:solidFill>
                  <a:srgbClr val="7030A0"/>
                </a:solidFill>
              </a:rPr>
              <a:t>abundance estimation</a:t>
            </a:r>
            <a:endParaRPr lang="en-CH" sz="2400" b="1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3D571B-80CC-B14C-B2F8-9BE69FF1E252}"/>
              </a:ext>
            </a:extLst>
          </p:cNvPr>
          <p:cNvSpPr/>
          <p:nvPr/>
        </p:nvSpPr>
        <p:spPr>
          <a:xfrm>
            <a:off x="93785" y="949202"/>
            <a:ext cx="8895836" cy="5427847"/>
          </a:xfrm>
          <a:prstGeom prst="rect">
            <a:avLst/>
          </a:prstGeom>
          <a:solidFill>
            <a:srgbClr val="FFFFFF">
              <a:alpha val="8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E5D0C2-A56B-C84C-9E77-1E7F211274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4"/>
          <a:stretch/>
        </p:blipFill>
        <p:spPr>
          <a:xfrm>
            <a:off x="173036" y="985851"/>
            <a:ext cx="8797925" cy="2283081"/>
          </a:xfrm>
          <a:prstGeom prst="rect">
            <a:avLst/>
          </a:prstGeom>
          <a:ln w="28575">
            <a:solidFill>
              <a:srgbClr val="06436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F47A77-6E0F-A54B-935F-72A22D2BF1CC}"/>
              </a:ext>
            </a:extLst>
          </p:cNvPr>
          <p:cNvSpPr txBox="1"/>
          <p:nvPr/>
        </p:nvSpPr>
        <p:spPr>
          <a:xfrm>
            <a:off x="2236175" y="6131854"/>
            <a:ext cx="46716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  <a:hlinkClick r:id="rId4"/>
              </a:rPr>
              <a:t>https://arxiv.org/abs/2406.19113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9A8B7A-F56E-E54F-9851-24F87EB83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909" y="3424873"/>
            <a:ext cx="2490178" cy="24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583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-3.4|0|0|4.3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2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0.7|1|6.4|2.9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6|8.2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6|8.2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4|3.1|5.3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8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9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9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ACA0D9-A384-4858-9FCC-2505F264A948}" vid="{6AE8C0EA-499D-4586-A497-DF22E9D58294}"/>
    </a:ext>
  </a:extLst>
</a:theme>
</file>

<file path=ppt/theme/theme24.xml><?xml version="1.0" encoding="utf-8"?>
<a:theme xmlns:a="http://schemas.openxmlformats.org/drawingml/2006/main" name="98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Office 테마">
  <a:themeElements>
    <a:clrScheme name="기본">
      <a:dk1>
        <a:sysClr val="windowText" lastClr="000000"/>
      </a:dk1>
      <a:lt1>
        <a:sysClr val="window" lastClr="FFFFFF"/>
      </a:lt1>
      <a:dk2>
        <a:srgbClr val="1B6AA3"/>
      </a:dk2>
      <a:lt2>
        <a:srgbClr val="FFFFFF"/>
      </a:lt2>
      <a:accent1>
        <a:srgbClr val="5DA5DA"/>
      </a:accent1>
      <a:accent2>
        <a:srgbClr val="FAA43A"/>
      </a:accent2>
      <a:accent3>
        <a:srgbClr val="60BD68"/>
      </a:accent3>
      <a:accent4>
        <a:srgbClr val="F17CB0"/>
      </a:accent4>
      <a:accent5>
        <a:srgbClr val="B2912F"/>
      </a:accent5>
      <a:accent6>
        <a:srgbClr val="307D99"/>
      </a:accent6>
      <a:hlink>
        <a:srgbClr val="0563C1"/>
      </a:hlink>
      <a:folHlink>
        <a:srgbClr val="954F72"/>
      </a:folHlink>
    </a:clrScheme>
    <a:fontScheme name="Calibri - 나눔고딕">
      <a:majorFont>
        <a:latin typeface="Calibri"/>
        <a:ea typeface="나눔고딕"/>
        <a:cs typeface=""/>
      </a:majorFont>
      <a:minorFont>
        <a:latin typeface="Calibri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4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4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ACA0D9-A384-4858-9FCC-2505F264A948}" vid="{6AE8C0EA-499D-4586-A497-DF22E9D58294}"/>
    </a:ext>
  </a:ext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5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5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5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safari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fari" id="{1E4A3212-A6D8-EB49-8049-412E3186FEB9}" vid="{93387931-C767-9D4F-BD0F-4952975219FD}"/>
    </a:ext>
  </a:extLst>
</a:theme>
</file>

<file path=ppt/theme/theme36.xml><?xml version="1.0" encoding="utf-8"?>
<a:theme xmlns:a="http://schemas.openxmlformats.org/drawingml/2006/main" name="5_Ed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just">
          <a:defRPr sz="400" b="1" dirty="0">
            <a:solidFill>
              <a:schemeClr val="bg2"/>
            </a:solidFill>
            <a:latin typeface="europa"/>
          </a:defRPr>
        </a:defPPr>
      </a:lstStyle>
    </a:sp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9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99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00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31_Edge">
  <a:themeElements>
    <a:clrScheme name="Custom 4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0432FF"/>
      </a:hlink>
      <a:folHlink>
        <a:srgbClr val="0432FF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 w="38100">
          <a:solidFill>
            <a:schemeClr val="tx1"/>
          </a:solidFill>
        </a:ln>
      </a:spPr>
      <a:bodyPr rtlCol="0" anchor="ctr"/>
      <a:lstStyle>
        <a:defPPr algn="ctr">
          <a:defRPr dirty="0" smtClean="0">
            <a:latin typeface="Cambria" panose="02040503050406030204" pitchFamily="18" charset="0"/>
            <a:ea typeface="Cambria" panose="020405030504060302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>
            <a:latin typeface="Cambria" panose="02040503050406030204" pitchFamily="18" charset="0"/>
            <a:ea typeface="Cambria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lIns="0" tIns="0" rIns="0" bIns="0" rtlCol="0" anchor="ctr"/>
      <a:lstStyle>
        <a:defPPr algn="ctr">
          <a:defRPr sz="3200" b="1" dirty="0" smtClean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800" dirty="0" smtClean="0">
            <a:latin typeface="Cambria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7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2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4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 w="38100">
          <a:solidFill>
            <a:schemeClr val="tx1"/>
          </a:solidFill>
        </a:ln>
      </a:spPr>
      <a:bodyPr rtlCol="0" anchor="ctr"/>
      <a:lstStyle>
        <a:defPPr algn="ctr">
          <a:defRPr dirty="0" smtClean="0">
            <a:latin typeface="Cambria" panose="02040503050406030204" pitchFamily="18" charset="0"/>
            <a:ea typeface="Cambria" panose="020405030504060302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>
            <a:latin typeface="Cambria" panose="02040503050406030204" pitchFamily="18" charset="0"/>
            <a:ea typeface="Cambria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5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 w="38100">
          <a:solidFill>
            <a:schemeClr val="tx1"/>
          </a:solidFill>
        </a:ln>
      </a:spPr>
      <a:bodyPr rtlCol="0" anchor="ctr"/>
      <a:lstStyle>
        <a:defPPr algn="ctr">
          <a:defRPr dirty="0" smtClean="0">
            <a:latin typeface="Cambria" panose="02040503050406030204" pitchFamily="18" charset="0"/>
            <a:ea typeface="Cambria" panose="020405030504060302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>
            <a:latin typeface="Cambria" panose="02040503050406030204" pitchFamily="18" charset="0"/>
            <a:ea typeface="Cambria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6.xml><?xml version="1.0" encoding="utf-8"?>
<a:theme xmlns:a="http://schemas.openxmlformats.org/drawingml/2006/main" name="1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13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10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102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14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2.xml><?xml version="1.0" encoding="utf-8"?>
<a:theme xmlns:a="http://schemas.openxmlformats.org/drawingml/2006/main" name="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243343</TotalTime>
  <Words>7720</Words>
  <Application>Microsoft Office PowerPoint</Application>
  <PresentationFormat>On-screen Show (4:3)</PresentationFormat>
  <Paragraphs>2155</Paragraphs>
  <Slides>106</Slides>
  <Notes>84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63</vt:i4>
      </vt:variant>
      <vt:variant>
        <vt:lpstr>Slide Titles</vt:lpstr>
      </vt:variant>
      <vt:variant>
        <vt:i4>106</vt:i4>
      </vt:variant>
    </vt:vector>
  </HeadingPairs>
  <TitlesOfParts>
    <vt:vector size="188" baseType="lpstr">
      <vt:lpstr>ＭＳ Ｐゴシック</vt:lpstr>
      <vt:lpstr>Arial</vt:lpstr>
      <vt:lpstr>Arial</vt:lpstr>
      <vt:lpstr>Avenir Next</vt:lpstr>
      <vt:lpstr>Avenir Next Medium</vt:lpstr>
      <vt:lpstr>Calibri</vt:lpstr>
      <vt:lpstr>Cambria</vt:lpstr>
      <vt:lpstr>Cambria Math</vt:lpstr>
      <vt:lpstr>Corbel</vt:lpstr>
      <vt:lpstr>Courier</vt:lpstr>
      <vt:lpstr>Courier New</vt:lpstr>
      <vt:lpstr>Garamond</vt:lpstr>
      <vt:lpstr>Helvetica</vt:lpstr>
      <vt:lpstr>Myriad Pro Bold Cond</vt:lpstr>
      <vt:lpstr>Segoe UI Symbol</vt:lpstr>
      <vt:lpstr>Tahoma</vt:lpstr>
      <vt:lpstr>Times New Roman</vt:lpstr>
      <vt:lpstr>Verdana</vt:lpstr>
      <vt:lpstr>Wingdings</vt:lpstr>
      <vt:lpstr>Edge</vt:lpstr>
      <vt:lpstr>1_Edge</vt:lpstr>
      <vt:lpstr>3_Edge</vt:lpstr>
      <vt:lpstr>4_Edge</vt:lpstr>
      <vt:lpstr>6_Edge</vt:lpstr>
      <vt:lpstr>8_Edge</vt:lpstr>
      <vt:lpstr>2_Office Theme</vt:lpstr>
      <vt:lpstr>9_Edge</vt:lpstr>
      <vt:lpstr>17_Edge</vt:lpstr>
      <vt:lpstr>13_Edge</vt:lpstr>
      <vt:lpstr>23_Edge</vt:lpstr>
      <vt:lpstr>35_Edge</vt:lpstr>
      <vt:lpstr>39_Edge</vt:lpstr>
      <vt:lpstr>49_Edge</vt:lpstr>
      <vt:lpstr>56_Edge</vt:lpstr>
      <vt:lpstr>57_Edge</vt:lpstr>
      <vt:lpstr>58_Edge</vt:lpstr>
      <vt:lpstr>59_Edge</vt:lpstr>
      <vt:lpstr>64_Edge</vt:lpstr>
      <vt:lpstr>85_Edge</vt:lpstr>
      <vt:lpstr>90_Edge</vt:lpstr>
      <vt:lpstr>91_Edge</vt:lpstr>
      <vt:lpstr>1_Metropolitan_bullet</vt:lpstr>
      <vt:lpstr>98_Edge</vt:lpstr>
      <vt:lpstr>1_Office 테마</vt:lpstr>
      <vt:lpstr>136_Edge</vt:lpstr>
      <vt:lpstr>144_Edge</vt:lpstr>
      <vt:lpstr>148_Edge</vt:lpstr>
      <vt:lpstr>3_Metropolitan_bullet</vt:lpstr>
      <vt:lpstr>151_Edge</vt:lpstr>
      <vt:lpstr>152_Edge</vt:lpstr>
      <vt:lpstr>154_Edge</vt:lpstr>
      <vt:lpstr>156_Edge</vt:lpstr>
      <vt:lpstr>159_Edge</vt:lpstr>
      <vt:lpstr>safari</vt:lpstr>
      <vt:lpstr>5_Edge</vt:lpstr>
      <vt:lpstr>7_Edge</vt:lpstr>
      <vt:lpstr>18_Edge</vt:lpstr>
      <vt:lpstr>12_Edge</vt:lpstr>
      <vt:lpstr>95_Edge</vt:lpstr>
      <vt:lpstr>99_Edge</vt:lpstr>
      <vt:lpstr>43_Edge</vt:lpstr>
      <vt:lpstr>100_Edge</vt:lpstr>
      <vt:lpstr>19_Edge</vt:lpstr>
      <vt:lpstr>30_Edge</vt:lpstr>
      <vt:lpstr>41_Edge</vt:lpstr>
      <vt:lpstr>31_Edge</vt:lpstr>
      <vt:lpstr>1_Office Theme</vt:lpstr>
      <vt:lpstr>3_Office Theme</vt:lpstr>
      <vt:lpstr>11_Edge</vt:lpstr>
      <vt:lpstr>37_Edge</vt:lpstr>
      <vt:lpstr>20_Edge</vt:lpstr>
      <vt:lpstr>19_Office Theme</vt:lpstr>
      <vt:lpstr>21_Office Theme</vt:lpstr>
      <vt:lpstr>22_Office Theme</vt:lpstr>
      <vt:lpstr>157_Edge</vt:lpstr>
      <vt:lpstr>137_Edge</vt:lpstr>
      <vt:lpstr>104_Edge</vt:lpstr>
      <vt:lpstr>102_Edge</vt:lpstr>
      <vt:lpstr>140_Edge</vt:lpstr>
      <vt:lpstr>4_Office Theme</vt:lpstr>
      <vt:lpstr>21_Edge</vt:lpstr>
      <vt:lpstr>5_Office Theme</vt:lpstr>
      <vt:lpstr>3rd Workshop on  Memory-Centric Computing: Storage-Centric Computing</vt:lpstr>
      <vt:lpstr>Goal: Processing Inside Memory/Storage</vt:lpstr>
      <vt:lpstr>Processing in Memory: Two Types</vt:lpstr>
      <vt:lpstr>Storage-Centric Computing: Two Types</vt:lpstr>
      <vt:lpstr>Flash-Cosmos: In-Flash Bulk Bitwise Execution</vt:lpstr>
      <vt:lpstr>Talk Outline</vt:lpstr>
      <vt:lpstr>Bulk Bitwise Operations</vt:lpstr>
      <vt:lpstr>Bulk Bitwise Operations</vt:lpstr>
      <vt:lpstr>Data-Movement Bottleneck</vt:lpstr>
      <vt:lpstr>NDP for Bulk Bitwise Operations</vt:lpstr>
      <vt:lpstr>In-Storage Processing (ISP)</vt:lpstr>
      <vt:lpstr>In-Storage Processing (ISP)</vt:lpstr>
      <vt:lpstr>In-Flash Processing (IFP)</vt:lpstr>
      <vt:lpstr>In-Flash Processing (IFP)</vt:lpstr>
      <vt:lpstr>Data Sensing Bottleneck in IFP</vt:lpstr>
      <vt:lpstr>Data Sensing Bottleneck in IFP</vt:lpstr>
      <vt:lpstr>Data Sensing Bottleneck in IFP</vt:lpstr>
      <vt:lpstr>Data Sensing Bottleneck in IFP</vt:lpstr>
      <vt:lpstr>Data Sensing Bottleneck in IFP</vt:lpstr>
      <vt:lpstr>Reliability Issues in IFP</vt:lpstr>
      <vt:lpstr>Reliability Issues in IFP</vt:lpstr>
      <vt:lpstr>Reliability Issues in IFP</vt:lpstr>
      <vt:lpstr>Reliability Issues in IFP</vt:lpstr>
      <vt:lpstr>Our Goal</vt:lpstr>
      <vt:lpstr>Our Proposal</vt:lpstr>
      <vt:lpstr>Talk Outline</vt:lpstr>
      <vt:lpstr>NAND Flash Basics: A Flash Cell</vt:lpstr>
      <vt:lpstr>NAND Flash Basics: A NAND String</vt:lpstr>
      <vt:lpstr>NAND Flash Basics: Read Mechanism</vt:lpstr>
      <vt:lpstr>NAND Flash Basics: Read Mechanism</vt:lpstr>
      <vt:lpstr>NAND Flash Basics: Read Mechanism</vt:lpstr>
      <vt:lpstr>NAND Flash Basics: A NAND Flash Block</vt:lpstr>
      <vt:lpstr>NAND Flash Basics: Block Organization</vt:lpstr>
      <vt:lpstr>Similarity to Digital Logic Gates</vt:lpstr>
      <vt:lpstr>Similarity to Digital Logic Gates</vt:lpstr>
      <vt:lpstr>Talk Outline</vt:lpstr>
      <vt:lpstr>Flash-Cosmos: Overview</vt:lpstr>
      <vt:lpstr>Multi-Wordline Sensing (MWS): Bitwise AND</vt:lpstr>
      <vt:lpstr>Multi-Wordline Sensing (MWS): Bitwise AND</vt:lpstr>
      <vt:lpstr>Multi-Wordline Sensing (MWS): Bitwise AND</vt:lpstr>
      <vt:lpstr>Multi-Wordline Sensing (MWS): Bitwise AND</vt:lpstr>
      <vt:lpstr>Multi-Wordline Sensing (MWS): Bitwise AND</vt:lpstr>
      <vt:lpstr>Multi-Wordline Sensing (MWS): Bitwise AND</vt:lpstr>
      <vt:lpstr>Multi-Wordline Sensing (MWS): Bitwise AND</vt:lpstr>
      <vt:lpstr>Multi-Wordline Sensing (MWS): Bitwise OR</vt:lpstr>
      <vt:lpstr>Multi-Wordline Sensing (MWS): Bitwise OR</vt:lpstr>
      <vt:lpstr>Multi-Wordline Sensing (MWS): Bitwise OR</vt:lpstr>
      <vt:lpstr>Multi-Wordline Sensing (MWS): Bitwise OR</vt:lpstr>
      <vt:lpstr>Multi-Wordline Sensing (MWS): Bitwise OR</vt:lpstr>
      <vt:lpstr>Multi-Wordline Sensing (MWS): Bitwise OR</vt:lpstr>
      <vt:lpstr>Supporting Other Bitwise Operations</vt:lpstr>
      <vt:lpstr>Flash-Cosmos: Overview</vt:lpstr>
      <vt:lpstr>Enhanced SLC-Mode Programming (ESP)</vt:lpstr>
      <vt:lpstr>Enhanced SLC-Mode Programming (ESP)</vt:lpstr>
      <vt:lpstr>Enhanced SLC-Mode Programming (ESP)</vt:lpstr>
      <vt:lpstr>Enhanced SLC-Mode Programming (ESP)</vt:lpstr>
      <vt:lpstr>Talk Outline</vt:lpstr>
      <vt:lpstr>Evaluation Methodology</vt:lpstr>
      <vt:lpstr>Real Device Characterization</vt:lpstr>
      <vt:lpstr>Results: Real-Device Characterization</vt:lpstr>
      <vt:lpstr>Evaluation Methodology</vt:lpstr>
      <vt:lpstr>Evaluation with real-world workloads</vt:lpstr>
      <vt:lpstr>Results: Performance &amp; Energy</vt:lpstr>
      <vt:lpstr>More in the Paper</vt:lpstr>
      <vt:lpstr>Talk Outline</vt:lpstr>
      <vt:lpstr>Flash-Cosmos: Summary</vt:lpstr>
      <vt:lpstr>More on Flash-Cosmos</vt:lpstr>
      <vt:lpstr>CIPHERMATCH: Accelerating Secure String Matching</vt:lpstr>
      <vt:lpstr>Upcoming Presentation at ISCA 2025</vt:lpstr>
      <vt:lpstr>Storage-Centric Computing: Two Types</vt:lpstr>
      <vt:lpstr>In-Storage Genomic Data Filtering [ASPLOS 2022] </vt:lpstr>
      <vt:lpstr>GenStore:  A High-Performance In-Storage Processing System for Genome Sequence Analysis</vt:lpstr>
      <vt:lpstr>Genome Sequence Analysis</vt:lpstr>
      <vt:lpstr>Genome Sequence Analysis</vt:lpstr>
      <vt:lpstr>Genome Sequence Analysis</vt:lpstr>
      <vt:lpstr>Accelerating Genome Sequence Analysis</vt:lpstr>
      <vt:lpstr>Key Idea</vt:lpstr>
      <vt:lpstr>Challenges</vt:lpstr>
      <vt:lpstr>GenStore</vt:lpstr>
      <vt:lpstr>More on GenStore </vt:lpstr>
      <vt:lpstr>In-Storage Metagenomics [ISCA 2024] </vt:lpstr>
      <vt:lpstr>MegIS: Metagenomics In-Storage</vt:lpstr>
      <vt:lpstr>MegIS’s Steps</vt:lpstr>
      <vt:lpstr>MegIS Hardware-Software Co-Design</vt:lpstr>
      <vt:lpstr>MegIS Hardware-Software Co-Design</vt:lpstr>
      <vt:lpstr>MegIS Hardware-Software Co-Design</vt:lpstr>
      <vt:lpstr>MegIS Hardware-Software Co-Design</vt:lpstr>
      <vt:lpstr>MegIS Hardware-Software Co-Design</vt:lpstr>
      <vt:lpstr>MegIS Hardware-Software Co-Design</vt:lpstr>
      <vt:lpstr>Evaluation: Methodology Overview</vt:lpstr>
      <vt:lpstr>Evaluation: Speedup over the Software Baselines</vt:lpstr>
      <vt:lpstr>Evaluation: Speedup over the Software Baselines</vt:lpstr>
      <vt:lpstr>Evaluation: Speedup over the PIM Baseline</vt:lpstr>
      <vt:lpstr>Evaluation: Reduction in Energy Consumption</vt:lpstr>
      <vt:lpstr>Evaluation: Accuracy, Area, and Power</vt:lpstr>
      <vt:lpstr>Evaluation: System Cost-Efficiency</vt:lpstr>
      <vt:lpstr>Evaluation: System Cost-Efficiency</vt:lpstr>
      <vt:lpstr>More in the Paper</vt:lpstr>
      <vt:lpstr>More in the Paper</vt:lpstr>
      <vt:lpstr>MegIS: Summary</vt:lpstr>
      <vt:lpstr>More on MegIS </vt:lpstr>
      <vt:lpstr>Storage-Centric Computing: Two Types</vt:lpstr>
      <vt:lpstr>Summary and Future Outlook</vt:lpstr>
      <vt:lpstr>Our Vision on Storage-Centric Computing</vt:lpstr>
      <vt:lpstr>Storage-Centric Computing: Some Challenges </vt:lpstr>
      <vt:lpstr>3rd Workshop on  Memory-Centric Computing: Storage-Centric Computing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Sadrosadati  Seyyedmohammad</cp:lastModifiedBy>
  <cp:revision>3288</cp:revision>
  <cp:lastPrinted>2017-12-05T03:30:35Z</cp:lastPrinted>
  <dcterms:created xsi:type="dcterms:W3CDTF">2010-10-08T20:41:54Z</dcterms:created>
  <dcterms:modified xsi:type="dcterms:W3CDTF">2025-06-21T06:46:36Z</dcterms:modified>
</cp:coreProperties>
</file>