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6035" r:id="rId6"/>
    <p:sldId id="642" r:id="rId7"/>
    <p:sldId id="7260" r:id="rId8"/>
    <p:sldId id="7265" r:id="rId9"/>
    <p:sldId id="7261" r:id="rId10"/>
    <p:sldId id="7262" r:id="rId11"/>
    <p:sldId id="7263" r:id="rId12"/>
    <p:sldId id="7264" r:id="rId13"/>
    <p:sldId id="7268" r:id="rId14"/>
    <p:sldId id="7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FFFFFF"/>
    <a:srgbClr val="2D458A"/>
    <a:srgbClr val="F5F6FB"/>
    <a:srgbClr val="000000"/>
    <a:srgbClr val="B9B9B9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50"/>
    <p:restoredTop sz="88738"/>
  </p:normalViewPr>
  <p:slideViewPr>
    <p:cSldViewPr snapToGrid="0" snapToObjects="1">
      <p:cViewPr>
        <p:scale>
          <a:sx n="127" d="100"/>
          <a:sy n="127" d="100"/>
        </p:scale>
        <p:origin x="1552" y="128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20" d="100"/>
        <a:sy n="120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DA4BF-7897-944F-A08A-D6C0E2AD995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3CA167D-28A3-194E-AE3D-83E0BE1CFECE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D96E9-386F-5A40-BCC3-4F263F8178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DF0FD70C-B3CD-F94B-ACBB-67F665EEACD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60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DA4BF-7897-944F-A08A-D6C0E2AD995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3CA167D-28A3-194E-AE3D-83E0BE1CFECE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D96E9-386F-5A40-BCC3-4F263F8178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DF0FD70C-B3CD-F94B-ACBB-67F665EEACD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06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DA4BF-7897-944F-A08A-D6C0E2AD995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3CA167D-28A3-194E-AE3D-83E0BE1CFECE}" type="datetime1">
              <a:rPr lang="en-US" smtClean="0"/>
              <a:t>10/27/23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D96E9-386F-5A40-BCC3-4F263F81786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DF0FD70C-B3CD-F94B-ACBB-67F665EEACD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27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Hands-on Lab</a:t>
            </a:r>
          </a:p>
          <a:p>
            <a:r>
              <a:rPr lang="en-US" sz="4000" dirty="0">
                <a:latin typeface="Candara" panose="020E0502030303020204" pitchFamily="34" charset="0"/>
              </a:rPr>
              <a:t>Programming and Understanding a </a:t>
            </a:r>
          </a:p>
          <a:p>
            <a:r>
              <a:rPr lang="en-US" sz="4000" dirty="0">
                <a:latin typeface="Candara" panose="020E0502030303020204" pitchFamily="34" charset="0"/>
              </a:rPr>
              <a:t>Real Processing-in-Memory Architecture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0" y="11572"/>
            <a:ext cx="8697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518668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October 29, 2023</a:t>
            </a:r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Real PIM Tutorial: Hands-on Lab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3EC5C8-2255-5D4E-AF17-A12680066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47" y="883920"/>
            <a:ext cx="4651507" cy="59289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484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F4235-3709-BC48-83AA-FA18D1B19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14404"/>
            <a:ext cx="8803780" cy="548639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1.  Paste the configuration into .</a:t>
            </a:r>
            <a:r>
              <a:rPr lang="en-US" dirty="0" err="1"/>
              <a:t>ssh</a:t>
            </a:r>
            <a:r>
              <a:rPr lang="en-US" dirty="0"/>
              <a:t>/config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Host </a:t>
            </a:r>
            <a:r>
              <a:rPr lang="en-US" dirty="0" err="1"/>
              <a:t>upmemcloud</a:t>
            </a:r>
            <a:r>
              <a:rPr lang="en-US" dirty="0"/>
              <a:t>*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User ethmicro23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Hostname %</a:t>
            </a:r>
            <a:r>
              <a:rPr lang="en-US" dirty="0" err="1"/>
              <a:t>h.cloud.upmem.com</a:t>
            </a:r>
            <a:r>
              <a:rPr lang="en-US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</a:t>
            </a:r>
            <a:r>
              <a:rPr lang="en-US" dirty="0" err="1"/>
              <a:t>IdentityFile</a:t>
            </a:r>
            <a:r>
              <a:rPr lang="en-US" dirty="0"/>
              <a:t> ~/.</a:t>
            </a:r>
            <a:r>
              <a:rPr lang="en-US" dirty="0" err="1"/>
              <a:t>ssh</a:t>
            </a:r>
            <a:r>
              <a:rPr lang="en-US" dirty="0"/>
              <a:t>/upmemcloud_ethmicro23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</a:t>
            </a:r>
            <a:r>
              <a:rPr lang="en-US" dirty="0" err="1"/>
              <a:t>StrictHostKeyChecking</a:t>
            </a:r>
            <a:r>
              <a:rPr lang="en-US" dirty="0"/>
              <a:t> no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</a:t>
            </a:r>
            <a:r>
              <a:rPr lang="en-US" dirty="0" err="1"/>
              <a:t>UserKnownHostsFile</a:t>
            </a:r>
            <a:r>
              <a:rPr lang="en-US" dirty="0"/>
              <a:t>=/dev/null 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2.  Copy the private key </a:t>
            </a:r>
            <a:r>
              <a:rPr lang="en-US" dirty="0">
                <a:latin typeface="Courier" pitchFamily="2" charset="0"/>
              </a:rPr>
              <a:t>upmemcloud_ethmicro23</a:t>
            </a:r>
            <a:r>
              <a:rPr lang="en-US" dirty="0"/>
              <a:t> to your .</a:t>
            </a:r>
            <a:r>
              <a:rPr lang="en-US" dirty="0" err="1"/>
              <a:t>ssh</a:t>
            </a:r>
            <a:r>
              <a:rPr lang="en-US" dirty="0"/>
              <a:t> folder. You may need to change permissions</a:t>
            </a:r>
          </a:p>
          <a:p>
            <a:pPr marL="514350" indent="-514350">
              <a:spcBef>
                <a:spcPts val="0"/>
              </a:spcBef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AutoNum type="arabicPeriod"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3.  </a:t>
            </a:r>
            <a:r>
              <a:rPr lang="en-US" dirty="0" err="1">
                <a:latin typeface="Courier" pitchFamily="2" charset="0"/>
              </a:rPr>
              <a:t>ssh</a:t>
            </a:r>
            <a:r>
              <a:rPr lang="en-US" dirty="0">
                <a:latin typeface="Courier" pitchFamily="2" charset="0"/>
              </a:rPr>
              <a:t> upmemcloud5</a:t>
            </a:r>
            <a:r>
              <a:rPr lang="en-US" dirty="0"/>
              <a:t> from the terminal</a:t>
            </a:r>
            <a:endParaRPr lang="en-US" sz="100" dirty="0">
              <a:sym typeface="Wingdings" pitchFamily="2" charset="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How to Access the UPMEM PIM Server?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A76B9-DE89-814F-9A54-A6F4567D5C9D}"/>
              </a:ext>
            </a:extLst>
          </p:cNvPr>
          <p:cNvSpPr txBox="1"/>
          <p:nvPr/>
        </p:nvSpPr>
        <p:spPr>
          <a:xfrm>
            <a:off x="1632958" y="6490007"/>
            <a:ext cx="5211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Access until 12pm CET on Monday, October 30, 2023</a:t>
            </a:r>
          </a:p>
        </p:txBody>
      </p:sp>
    </p:spTree>
    <p:extLst>
      <p:ext uri="{BB962C8B-B14F-4D97-AF65-F5344CB8AC3E}">
        <p14:creationId xmlns:p14="http://schemas.microsoft.com/office/powerpoint/2010/main" val="146980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DE46-1DE5-9347-94F7-D26B78D4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Template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92E7A-4E86-9C44-84DE-853744AE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98817" cy="5293805"/>
          </a:xfrm>
        </p:spPr>
        <p:txBody>
          <a:bodyPr/>
          <a:lstStyle/>
          <a:p>
            <a:r>
              <a:rPr lang="en-US" dirty="0"/>
              <a:t>Contain templates for task 1 and task 2</a:t>
            </a:r>
          </a:p>
          <a:p>
            <a:r>
              <a:rPr lang="en-US" dirty="0"/>
              <a:t>Task 2’s template can be used for the remaining tasks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D5573F-2F18-BF40-8A1F-B3B335A2C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625" y="904241"/>
            <a:ext cx="1927035" cy="549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67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DE46-1DE5-9347-94F7-D26B78D4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1: CPU-DPU and DPU-CPU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92E7A-4E86-9C44-84DE-853744AE1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serial, parallel, and broadcast transfers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BBC34B-0298-7440-BB5E-8BB0B1599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2" y="3928858"/>
            <a:ext cx="2936643" cy="2196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0EC2DE-E7C0-4442-84D9-F25619613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680" y="3928858"/>
            <a:ext cx="2916908" cy="2196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777411-0D18-D14F-BCD9-53B6E2928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314" y="3929437"/>
            <a:ext cx="2915696" cy="2196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968FA6-AAEA-E742-9E10-3DB59F154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" y="1473600"/>
            <a:ext cx="7874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14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7D062-A5B1-3E41-8FCC-6E094D6F8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2: AXPY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DA1A2-426F-1D41-B9BF-1A3E17404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VA is a good reference code for this 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3E6617-F6EA-2641-AA84-44FD0EA3D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225" y="3165988"/>
            <a:ext cx="3979550" cy="2996011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C67578-28F2-1044-98F8-F1C6D8C09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" y="964076"/>
            <a:ext cx="78613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9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7B68-0435-D845-A6B4-71ED66A1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3: Operations and Datatypes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A31C4-A365-A04A-B2ED-B6A6401AD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You will observe significant variations in arithmetic throughput for different operations and datatypes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658A2E-5017-804C-BC20-90385CFC1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984573"/>
            <a:ext cx="78867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9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7B68-0435-D845-A6B4-71ED66A1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Task 4: Vector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A31C4-A365-A04A-B2ED-B6A6401AD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Performance differences due to the final reduction step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9553D5-D9D6-4243-BFA8-B49BCBA39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995104"/>
            <a:ext cx="7874000" cy="111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FF661-B842-904E-8B02-F60F8FFE2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852" y="3231177"/>
            <a:ext cx="3974919" cy="2998800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887708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B449-EC61-3A4F-B767-47EFC875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Real PIM Tutorial: Hands-on Lab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388460-AFD5-FD4C-B2D7-56BAA9C2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788" y="880896"/>
            <a:ext cx="4440425" cy="58978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4873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Hands-on Lab</a:t>
            </a:r>
          </a:p>
          <a:p>
            <a:r>
              <a:rPr lang="en-US" sz="4000" dirty="0">
                <a:latin typeface="Candara" panose="020E0502030303020204" pitchFamily="34" charset="0"/>
              </a:rPr>
              <a:t>Programming and Understanding a </a:t>
            </a:r>
          </a:p>
          <a:p>
            <a:r>
              <a:rPr lang="en-US" sz="4000" dirty="0">
                <a:latin typeface="Candara" panose="020E0502030303020204" pitchFamily="34" charset="0"/>
              </a:rPr>
              <a:t>Real Processing-in-Memory Architecture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223310" y="11572"/>
            <a:ext cx="86973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518668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October 29, 2023</a:t>
            </a:r>
          </a:p>
        </p:txBody>
      </p:sp>
    </p:spTree>
    <p:extLst>
      <p:ext uri="{BB962C8B-B14F-4D97-AF65-F5344CB8AC3E}">
        <p14:creationId xmlns:p14="http://schemas.microsoft.com/office/powerpoint/2010/main" val="1936562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12917</TotalTime>
  <Words>258</Words>
  <Application>Microsoft Macintosh PowerPoint</Application>
  <PresentationFormat>On-screen Show (4:3)</PresentationFormat>
  <Paragraphs>59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Candara</vt:lpstr>
      <vt:lpstr>Courier</vt:lpstr>
      <vt:lpstr>Garamond</vt:lpstr>
      <vt:lpstr>Segoe UI</vt:lpstr>
      <vt:lpstr>Segoe UI Symbol</vt:lpstr>
      <vt:lpstr>Tahoma</vt:lpstr>
      <vt:lpstr>Wingdings</vt:lpstr>
      <vt:lpstr>Office Theme</vt:lpstr>
      <vt:lpstr>Edge</vt:lpstr>
      <vt:lpstr>3_Edge</vt:lpstr>
      <vt:lpstr>4_Edge</vt:lpstr>
      <vt:lpstr>2_Edge</vt:lpstr>
      <vt:lpstr>PowerPoint Presentation</vt:lpstr>
      <vt:lpstr>Real PIM Tutorial: Hands-on Lab</vt:lpstr>
      <vt:lpstr>How to Access the UPMEM PIM Server?</vt:lpstr>
      <vt:lpstr>Template Files</vt:lpstr>
      <vt:lpstr>Task 1: CPU-DPU and DPU-CPU Transfers</vt:lpstr>
      <vt:lpstr>Task 2: AXPY</vt:lpstr>
      <vt:lpstr>Task 3: Operations and Datatypes</vt:lpstr>
      <vt:lpstr>Task 4: Vector Reduction</vt:lpstr>
      <vt:lpstr>Real PIM Tutorial: Hands-on Lab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847</cp:revision>
  <dcterms:created xsi:type="dcterms:W3CDTF">2020-09-04T14:15:51Z</dcterms:created>
  <dcterms:modified xsi:type="dcterms:W3CDTF">2023-10-27T13:34:05Z</dcterms:modified>
</cp:coreProperties>
</file>